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307" r:id="rId2"/>
    <p:sldId id="432" r:id="rId3"/>
    <p:sldId id="309" r:id="rId4"/>
    <p:sldId id="409" r:id="rId5"/>
    <p:sldId id="447" r:id="rId6"/>
    <p:sldId id="448" r:id="rId7"/>
    <p:sldId id="446" r:id="rId8"/>
    <p:sldId id="450" r:id="rId9"/>
    <p:sldId id="454" r:id="rId10"/>
    <p:sldId id="476" r:id="rId11"/>
    <p:sldId id="456" r:id="rId12"/>
    <p:sldId id="457" r:id="rId13"/>
    <p:sldId id="458" r:id="rId14"/>
    <p:sldId id="459" r:id="rId15"/>
    <p:sldId id="460" r:id="rId16"/>
    <p:sldId id="461" r:id="rId17"/>
    <p:sldId id="462" r:id="rId18"/>
    <p:sldId id="463" r:id="rId19"/>
    <p:sldId id="465" r:id="rId20"/>
    <p:sldId id="466" r:id="rId21"/>
    <p:sldId id="470" r:id="rId22"/>
    <p:sldId id="469" r:id="rId23"/>
    <p:sldId id="472" r:id="rId24"/>
    <p:sldId id="473" r:id="rId25"/>
    <p:sldId id="477" r:id="rId26"/>
    <p:sldId id="474" r:id="rId27"/>
    <p:sldId id="475" r:id="rId28"/>
    <p:sldId id="3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76" autoAdjust="0"/>
    <p:restoredTop sz="94660"/>
  </p:normalViewPr>
  <p:slideViewPr>
    <p:cSldViewPr snapToGrid="0">
      <p:cViewPr varScale="1">
        <p:scale>
          <a:sx n="68" d="100"/>
          <a:sy n="68" d="100"/>
        </p:scale>
        <p:origin x="66" y="126"/>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8EAFF-D1DC-4868-89E4-3C449047AD8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D7A1966-707C-410D-BC74-3932DFEA4E9B}">
      <dgm:prSet/>
      <dgm:spPr/>
      <dgm:t>
        <a:bodyPr/>
        <a:lstStyle/>
        <a:p>
          <a:pPr rtl="0"/>
          <a:r>
            <a:rPr lang="en-US" b="1" dirty="0" smtClean="0"/>
            <a:t>IT professionals perform a variety of functions (IT Disciplines/ Competencies) that range from installing applications to designing complex computer networks and information databases</a:t>
          </a:r>
          <a:endParaRPr lang="en-US" b="1" dirty="0"/>
        </a:p>
      </dgm:t>
    </dgm:pt>
    <dgm:pt modelId="{2FB62F89-0538-4ADC-87B0-742EA90D470E}" type="parTrans" cxnId="{302F275E-3EA6-42FD-818F-56AEC3F597F8}">
      <dgm:prSet/>
      <dgm:spPr/>
      <dgm:t>
        <a:bodyPr/>
        <a:lstStyle/>
        <a:p>
          <a:endParaRPr lang="en-US"/>
        </a:p>
      </dgm:t>
    </dgm:pt>
    <dgm:pt modelId="{D4BF3CBB-7F85-46CA-BD53-0D63A440B54C}" type="sibTrans" cxnId="{302F275E-3EA6-42FD-818F-56AEC3F597F8}">
      <dgm:prSet/>
      <dgm:spPr/>
      <dgm:t>
        <a:bodyPr/>
        <a:lstStyle/>
        <a:p>
          <a:endParaRPr lang="en-US"/>
        </a:p>
      </dgm:t>
    </dgm:pt>
    <dgm:pt modelId="{9AD00300-4B8E-4D80-92FB-0CE477492B54}">
      <dgm:prSet/>
      <dgm:spPr/>
      <dgm:t>
        <a:bodyPr/>
        <a:lstStyle/>
        <a:p>
          <a:pPr rtl="0"/>
          <a:r>
            <a:rPr lang="en-US" b="1" dirty="0" smtClean="0"/>
            <a:t>Information technology (IT) involves the study and application of computers and any type of telecommunications that store, retrieve, study, transmit, manipulate data and send information</a:t>
          </a:r>
          <a:endParaRPr lang="en-US" b="1" dirty="0"/>
        </a:p>
      </dgm:t>
    </dgm:pt>
    <dgm:pt modelId="{D0EA0045-9CB4-47F0-9977-2BCCF37C75F3}" type="parTrans" cxnId="{B320797D-228B-4134-9077-DA5C7E1DFA47}">
      <dgm:prSet/>
      <dgm:spPr/>
      <dgm:t>
        <a:bodyPr/>
        <a:lstStyle/>
        <a:p>
          <a:endParaRPr lang="en-US"/>
        </a:p>
      </dgm:t>
    </dgm:pt>
    <dgm:pt modelId="{AF8695BF-966D-49B9-8B70-C6BA4C5B0C07}" type="sibTrans" cxnId="{B320797D-228B-4134-9077-DA5C7E1DFA47}">
      <dgm:prSet/>
      <dgm:spPr/>
      <dgm:t>
        <a:bodyPr/>
        <a:lstStyle/>
        <a:p>
          <a:endParaRPr lang="en-US"/>
        </a:p>
      </dgm:t>
    </dgm:pt>
    <dgm:pt modelId="{5DA7BC29-E958-4249-B14F-924038BF66EA}">
      <dgm:prSet/>
      <dgm:spPr/>
      <dgm:t>
        <a:bodyPr/>
        <a:lstStyle/>
        <a:p>
          <a:pPr rtl="0"/>
          <a:r>
            <a:rPr lang="en-US" b="1" dirty="0" smtClean="0"/>
            <a:t>Information technology involves a combination of hardware and software that is used to perform the essential tasks that people need and use on the everyday basis</a:t>
          </a:r>
          <a:endParaRPr lang="en-US" b="1" dirty="0"/>
        </a:p>
      </dgm:t>
    </dgm:pt>
    <dgm:pt modelId="{C97F5644-23F9-496C-A9A3-6526AA69B11C}" type="parTrans" cxnId="{8794B5D3-6FA0-4580-A300-45E97D4D0CA6}">
      <dgm:prSet/>
      <dgm:spPr/>
      <dgm:t>
        <a:bodyPr/>
        <a:lstStyle/>
        <a:p>
          <a:endParaRPr lang="en-US"/>
        </a:p>
      </dgm:t>
    </dgm:pt>
    <dgm:pt modelId="{CA32DD11-6412-418C-A90D-14377F7A12F5}" type="sibTrans" cxnId="{8794B5D3-6FA0-4580-A300-45E97D4D0CA6}">
      <dgm:prSet/>
      <dgm:spPr/>
      <dgm:t>
        <a:bodyPr/>
        <a:lstStyle/>
        <a:p>
          <a:endParaRPr lang="en-US"/>
        </a:p>
      </dgm:t>
    </dgm:pt>
    <dgm:pt modelId="{00E50E54-A2EC-48C4-8A70-AD8131B1FAFC}">
      <dgm:prSet/>
      <dgm:spPr/>
      <dgm:t>
        <a:bodyPr/>
        <a:lstStyle/>
        <a:p>
          <a:pPr rtl="0"/>
          <a:r>
            <a:rPr lang="en-US" b="1" dirty="0" smtClean="0"/>
            <a:t>Information technology is  starting  to  spread  farther  than  the  conventional  personal  computer  and  network  technology,  and  more  into  integrations  of  other  technologies  such  as  the  use  of  cell  phones,  televisions,  automobiles,  and  more,  which  is  increasing the demand for such jobs</a:t>
          </a:r>
          <a:endParaRPr lang="en-US" b="1" dirty="0"/>
        </a:p>
      </dgm:t>
    </dgm:pt>
    <dgm:pt modelId="{8FB3CED9-99F9-4B96-9737-F4C6C3773090}" type="parTrans" cxnId="{DEA893E8-AAAD-4ED0-ABFF-BB68A07F814C}">
      <dgm:prSet/>
      <dgm:spPr/>
      <dgm:t>
        <a:bodyPr/>
        <a:lstStyle/>
        <a:p>
          <a:endParaRPr lang="en-US"/>
        </a:p>
      </dgm:t>
    </dgm:pt>
    <dgm:pt modelId="{C9A36F94-B24F-4F8A-B700-11E917E1025E}" type="sibTrans" cxnId="{DEA893E8-AAAD-4ED0-ABFF-BB68A07F814C}">
      <dgm:prSet/>
      <dgm:spPr/>
      <dgm:t>
        <a:bodyPr/>
        <a:lstStyle/>
        <a:p>
          <a:endParaRPr lang="en-US"/>
        </a:p>
      </dgm:t>
    </dgm:pt>
    <dgm:pt modelId="{04142996-CB0D-4FD4-8BD4-5141F4A3FDD3}">
      <dgm:prSet custT="1"/>
      <dgm:spPr/>
      <dgm:t>
        <a:bodyPr/>
        <a:lstStyle/>
        <a:p>
          <a:pPr rtl="0"/>
          <a:r>
            <a:rPr lang="en-US" sz="1200" b="1" dirty="0" smtClean="0"/>
            <a:t>The effective combination of policies and processes to run the IT systems smoothly and hand in hand with the need of the organization</a:t>
          </a:r>
          <a:endParaRPr lang="en-US" sz="1200" b="1" dirty="0"/>
        </a:p>
      </dgm:t>
    </dgm:pt>
    <dgm:pt modelId="{410E4114-EE4A-410E-AEDE-36F2CAE1554A}" type="parTrans" cxnId="{9FE74852-2F18-4D5E-AC58-8E2A642A6DC9}">
      <dgm:prSet/>
      <dgm:spPr/>
      <dgm:t>
        <a:bodyPr/>
        <a:lstStyle/>
        <a:p>
          <a:endParaRPr lang="en-US"/>
        </a:p>
      </dgm:t>
    </dgm:pt>
    <dgm:pt modelId="{6698648D-1D5E-4714-A8F0-C787D926FA2D}" type="sibTrans" cxnId="{9FE74852-2F18-4D5E-AC58-8E2A642A6DC9}">
      <dgm:prSet/>
      <dgm:spPr/>
      <dgm:t>
        <a:bodyPr/>
        <a:lstStyle/>
        <a:p>
          <a:endParaRPr lang="en-US"/>
        </a:p>
      </dgm:t>
    </dgm:pt>
    <dgm:pt modelId="{C96094C6-C4FE-43CA-A568-C3D886E73C0E}">
      <dgm:prSet custT="1"/>
      <dgm:spPr/>
      <dgm:t>
        <a:bodyPr/>
        <a:lstStyle/>
        <a:p>
          <a:pPr rtl="0"/>
          <a:r>
            <a:rPr lang="en-US" sz="1200" b="1" dirty="0" smtClean="0"/>
            <a:t>Information Technology operations: </a:t>
          </a:r>
          <a:endParaRPr lang="en-US" sz="1200" b="1" dirty="0"/>
        </a:p>
      </dgm:t>
    </dgm:pt>
    <dgm:pt modelId="{3C8F4CD0-3C9C-4118-8B8D-7AD0DA41C890}" type="parTrans" cxnId="{1D789B22-1158-4471-883F-7150E0A2620C}">
      <dgm:prSet/>
      <dgm:spPr/>
      <dgm:t>
        <a:bodyPr/>
        <a:lstStyle/>
        <a:p>
          <a:endParaRPr lang="en-US"/>
        </a:p>
      </dgm:t>
    </dgm:pt>
    <dgm:pt modelId="{242A1FE0-C032-4C58-9A36-2CD9AA53C2D5}" type="sibTrans" cxnId="{1D789B22-1158-4471-883F-7150E0A2620C}">
      <dgm:prSet/>
      <dgm:spPr/>
      <dgm:t>
        <a:bodyPr/>
        <a:lstStyle/>
        <a:p>
          <a:endParaRPr lang="en-US"/>
        </a:p>
      </dgm:t>
    </dgm:pt>
    <dgm:pt modelId="{978C31DE-A6B6-43CB-BE8F-9D5FAD3F8EBE}">
      <dgm:prSet custT="1"/>
      <dgm:spPr/>
      <dgm:t>
        <a:bodyPr/>
        <a:lstStyle/>
        <a:p>
          <a:pPr rtl="0"/>
          <a:r>
            <a:rPr lang="en-US" sz="1200" b="1" dirty="0" smtClean="0"/>
            <a:t>        Operation of IT can be seen in the daily work of an IT department </a:t>
          </a:r>
          <a:endParaRPr lang="en-US" sz="1200" b="1" dirty="0"/>
        </a:p>
      </dgm:t>
    </dgm:pt>
    <dgm:pt modelId="{684AC24D-339F-45E2-85FF-DC7F5F665BF1}" type="parTrans" cxnId="{01578CC6-5161-4497-A691-6B33BE32C3C3}">
      <dgm:prSet/>
      <dgm:spPr/>
      <dgm:t>
        <a:bodyPr/>
        <a:lstStyle/>
        <a:p>
          <a:endParaRPr lang="en-US"/>
        </a:p>
      </dgm:t>
    </dgm:pt>
    <dgm:pt modelId="{4FB2EE71-5BC0-4DF3-A2FD-2412EFD3CA95}" type="sibTrans" cxnId="{01578CC6-5161-4497-A691-6B33BE32C3C3}">
      <dgm:prSet/>
      <dgm:spPr/>
      <dgm:t>
        <a:bodyPr/>
        <a:lstStyle/>
        <a:p>
          <a:endParaRPr lang="en-US"/>
        </a:p>
      </dgm:t>
    </dgm:pt>
    <dgm:pt modelId="{2658356E-54B1-4BC8-AB51-97E2CC091AFB}">
      <dgm:prSet custT="1"/>
      <dgm:spPr/>
      <dgm:t>
        <a:bodyPr/>
        <a:lstStyle/>
        <a:p>
          <a:pPr rtl="0"/>
          <a:r>
            <a:rPr lang="en-US" sz="1200" b="1" dirty="0" smtClean="0"/>
            <a:t>Hardware and infrastructure: </a:t>
          </a:r>
          <a:endParaRPr lang="en-US" sz="1200" b="1" dirty="0"/>
        </a:p>
      </dgm:t>
    </dgm:pt>
    <dgm:pt modelId="{FEEE4820-43DD-4791-A0B3-5CA439A24961}" type="parTrans" cxnId="{5822DD7A-B316-4334-8956-56EA1B56958C}">
      <dgm:prSet/>
      <dgm:spPr/>
      <dgm:t>
        <a:bodyPr/>
        <a:lstStyle/>
        <a:p>
          <a:endParaRPr lang="en-US"/>
        </a:p>
      </dgm:t>
    </dgm:pt>
    <dgm:pt modelId="{81530C47-879D-4A2D-BA83-C27E62776F9C}" type="sibTrans" cxnId="{5822DD7A-B316-4334-8956-56EA1B56958C}">
      <dgm:prSet/>
      <dgm:spPr/>
      <dgm:t>
        <a:bodyPr/>
        <a:lstStyle/>
        <a:p>
          <a:endParaRPr lang="en-US"/>
        </a:p>
      </dgm:t>
    </dgm:pt>
    <dgm:pt modelId="{59B2D02E-FF12-4C39-BAC9-CDE1379D032D}">
      <dgm:prSet custT="1"/>
      <dgm:spPr/>
      <dgm:t>
        <a:bodyPr/>
        <a:lstStyle/>
        <a:p>
          <a:pPr rtl="0"/>
          <a:r>
            <a:rPr lang="en-US" sz="1200" b="1" dirty="0" smtClean="0"/>
            <a:t>        The physical components of Information Technology comes under the hardware of IT</a:t>
          </a:r>
          <a:endParaRPr lang="en-US" sz="1200" b="1" dirty="0"/>
        </a:p>
      </dgm:t>
    </dgm:pt>
    <dgm:pt modelId="{C25E23C5-8A0A-4487-BA83-4B1B64081C94}" type="parTrans" cxnId="{055D65B0-893A-4F17-8DCD-A75476EBD8F5}">
      <dgm:prSet/>
      <dgm:spPr/>
      <dgm:t>
        <a:bodyPr/>
        <a:lstStyle/>
        <a:p>
          <a:endParaRPr lang="en-US"/>
        </a:p>
      </dgm:t>
    </dgm:pt>
    <dgm:pt modelId="{F1D37F98-C650-49B2-ABA7-4AC8CB75C133}" type="sibTrans" cxnId="{055D65B0-893A-4F17-8DCD-A75476EBD8F5}">
      <dgm:prSet/>
      <dgm:spPr/>
      <dgm:t>
        <a:bodyPr/>
        <a:lstStyle/>
        <a:p>
          <a:endParaRPr lang="en-US"/>
        </a:p>
      </dgm:t>
    </dgm:pt>
    <dgm:pt modelId="{A05C98FF-A6B0-4D6A-B764-2B4CEB24A9E8}">
      <dgm:prSet custT="1"/>
      <dgm:spPr/>
      <dgm:t>
        <a:bodyPr/>
        <a:lstStyle/>
        <a:p>
          <a:pPr rtl="0"/>
          <a:r>
            <a:rPr lang="en-US" sz="1200" b="1" dirty="0" smtClean="0"/>
            <a:t>        It includes setting up and maintaining the equipment like phone systems, routers, servers, and laptops</a:t>
          </a:r>
          <a:endParaRPr lang="en-US" sz="1200" b="1" dirty="0"/>
        </a:p>
      </dgm:t>
    </dgm:pt>
    <dgm:pt modelId="{DDCA7F33-D0E6-4938-8EF8-ACAD8F766F99}" type="parTrans" cxnId="{F1150603-C005-42F3-B688-AA27AFA1B1CE}">
      <dgm:prSet/>
      <dgm:spPr/>
      <dgm:t>
        <a:bodyPr/>
        <a:lstStyle/>
        <a:p>
          <a:endParaRPr lang="en-US"/>
        </a:p>
      </dgm:t>
    </dgm:pt>
    <dgm:pt modelId="{4A9CBF5E-7411-45B2-9E7A-E5726F76A41E}" type="sibTrans" cxnId="{F1150603-C005-42F3-B688-AA27AFA1B1CE}">
      <dgm:prSet/>
      <dgm:spPr/>
      <dgm:t>
        <a:bodyPr/>
        <a:lstStyle/>
        <a:p>
          <a:endParaRPr lang="en-US"/>
        </a:p>
      </dgm:t>
    </dgm:pt>
    <dgm:pt modelId="{A6BDE58D-06AD-45E4-B75E-ED5BD03C08AF}">
      <dgm:prSet custT="1"/>
      <dgm:spPr/>
      <dgm:t>
        <a:bodyPr/>
        <a:lstStyle/>
        <a:p>
          <a:pPr rtl="0"/>
          <a:r>
            <a:rPr lang="en-US" sz="1200" b="1" dirty="0" smtClean="0"/>
            <a:t>        It provides tech support, security testing, network maintenance, and perform device management</a:t>
          </a:r>
          <a:endParaRPr lang="en-US" sz="1200" b="1" dirty="0"/>
        </a:p>
      </dgm:t>
    </dgm:pt>
    <dgm:pt modelId="{E63AF2A4-C18F-44C9-BD52-A315B8E20D6D}" type="sibTrans" cxnId="{F29225B2-4D4E-4EF0-889D-D69282231565}">
      <dgm:prSet/>
      <dgm:spPr/>
      <dgm:t>
        <a:bodyPr/>
        <a:lstStyle/>
        <a:p>
          <a:endParaRPr lang="en-US"/>
        </a:p>
      </dgm:t>
    </dgm:pt>
    <dgm:pt modelId="{920019B0-16CF-4168-B26C-B96097809AED}" type="parTrans" cxnId="{F29225B2-4D4E-4EF0-889D-D69282231565}">
      <dgm:prSet/>
      <dgm:spPr/>
      <dgm:t>
        <a:bodyPr/>
        <a:lstStyle/>
        <a:p>
          <a:endParaRPr lang="en-US"/>
        </a:p>
      </dgm:t>
    </dgm:pt>
    <dgm:pt modelId="{26E11A34-8C6A-4479-AD42-68A130638A8B}">
      <dgm:prSet/>
      <dgm:spPr/>
      <dgm:t>
        <a:bodyPr/>
        <a:lstStyle/>
        <a:p>
          <a:pPr rtl="0"/>
          <a:r>
            <a:rPr lang="en-US" b="1" dirty="0" smtClean="0"/>
            <a:t>Information Technology governance:</a:t>
          </a:r>
          <a:endParaRPr lang="en-US" dirty="0"/>
        </a:p>
      </dgm:t>
    </dgm:pt>
    <dgm:pt modelId="{E3B1B050-E77D-4898-99CB-75392B8AC3F8}" type="sibTrans" cxnId="{AD680B5E-5561-481C-8670-3C6E6AEF5567}">
      <dgm:prSet/>
      <dgm:spPr/>
      <dgm:t>
        <a:bodyPr/>
        <a:lstStyle/>
        <a:p>
          <a:endParaRPr lang="en-US"/>
        </a:p>
      </dgm:t>
    </dgm:pt>
    <dgm:pt modelId="{B8866EC5-5E1B-4A93-A75A-CCD232DB4722}" type="parTrans" cxnId="{AD680B5E-5561-481C-8670-3C6E6AEF5567}">
      <dgm:prSet/>
      <dgm:spPr/>
      <dgm:t>
        <a:bodyPr/>
        <a:lstStyle/>
        <a:p>
          <a:endParaRPr lang="en-US"/>
        </a:p>
      </dgm:t>
    </dgm:pt>
    <dgm:pt modelId="{3E868A37-6B55-438C-ABD4-9FD9B5BAA028}" type="pres">
      <dgm:prSet presAssocID="{A278EAFF-D1DC-4868-89E4-3C449047AD86}" presName="linear" presStyleCnt="0">
        <dgm:presLayoutVars>
          <dgm:animLvl val="lvl"/>
          <dgm:resizeHandles val="exact"/>
        </dgm:presLayoutVars>
      </dgm:prSet>
      <dgm:spPr/>
      <dgm:t>
        <a:bodyPr/>
        <a:lstStyle/>
        <a:p>
          <a:endParaRPr lang="en-US"/>
        </a:p>
      </dgm:t>
    </dgm:pt>
    <dgm:pt modelId="{2BBA520E-2EF2-4F9C-A3FD-E80ED1F519D2}" type="pres">
      <dgm:prSet presAssocID="{DD7A1966-707C-410D-BC74-3932DFEA4E9B}" presName="parentText" presStyleLbl="node1" presStyleIdx="0" presStyleCnt="5" custScaleY="67097" custLinFactY="-5055" custLinFactNeighborY="-100000">
        <dgm:presLayoutVars>
          <dgm:chMax val="0"/>
          <dgm:bulletEnabled val="1"/>
        </dgm:presLayoutVars>
      </dgm:prSet>
      <dgm:spPr/>
      <dgm:t>
        <a:bodyPr/>
        <a:lstStyle/>
        <a:p>
          <a:endParaRPr lang="en-US"/>
        </a:p>
      </dgm:t>
    </dgm:pt>
    <dgm:pt modelId="{91CD8239-3139-4884-8C9E-3425EE35B8B5}" type="pres">
      <dgm:prSet presAssocID="{D4BF3CBB-7F85-46CA-BD53-0D63A440B54C}" presName="spacer" presStyleCnt="0"/>
      <dgm:spPr/>
    </dgm:pt>
    <dgm:pt modelId="{14DEC716-A7C4-4D94-993F-D8A1FEF31DEF}" type="pres">
      <dgm:prSet presAssocID="{9AD00300-4B8E-4D80-92FB-0CE477492B54}" presName="parentText" presStyleLbl="node1" presStyleIdx="1" presStyleCnt="5" custScaleY="67097" custLinFactY="-7974" custLinFactNeighborY="-100000">
        <dgm:presLayoutVars>
          <dgm:chMax val="0"/>
          <dgm:bulletEnabled val="1"/>
        </dgm:presLayoutVars>
      </dgm:prSet>
      <dgm:spPr/>
      <dgm:t>
        <a:bodyPr/>
        <a:lstStyle/>
        <a:p>
          <a:endParaRPr lang="en-US"/>
        </a:p>
      </dgm:t>
    </dgm:pt>
    <dgm:pt modelId="{9800BC6D-CCA5-4B37-AF55-61D49F7A2520}" type="pres">
      <dgm:prSet presAssocID="{AF8695BF-966D-49B9-8B70-C6BA4C5B0C07}" presName="spacer" presStyleCnt="0"/>
      <dgm:spPr/>
    </dgm:pt>
    <dgm:pt modelId="{2C943302-F204-4D9C-8DAA-EC907549A3F9}" type="pres">
      <dgm:prSet presAssocID="{5DA7BC29-E958-4249-B14F-924038BF66EA}" presName="parentText" presStyleLbl="node1" presStyleIdx="2" presStyleCnt="5" custScaleY="67097" custLinFactY="-12393" custLinFactNeighborY="-100000">
        <dgm:presLayoutVars>
          <dgm:chMax val="0"/>
          <dgm:bulletEnabled val="1"/>
        </dgm:presLayoutVars>
      </dgm:prSet>
      <dgm:spPr/>
      <dgm:t>
        <a:bodyPr/>
        <a:lstStyle/>
        <a:p>
          <a:endParaRPr lang="en-US"/>
        </a:p>
      </dgm:t>
    </dgm:pt>
    <dgm:pt modelId="{0D1A812C-8CC3-4AEE-944C-06EB1B030366}" type="pres">
      <dgm:prSet presAssocID="{CA32DD11-6412-418C-A90D-14377F7A12F5}" presName="spacer" presStyleCnt="0"/>
      <dgm:spPr/>
    </dgm:pt>
    <dgm:pt modelId="{34C38F20-3102-4695-A7B3-06045BB327AD}" type="pres">
      <dgm:prSet presAssocID="{00E50E54-A2EC-48C4-8A70-AD8131B1FAFC}" presName="parentText" presStyleLbl="node1" presStyleIdx="3" presStyleCnt="5" custScaleY="67097" custLinFactY="-15613" custLinFactNeighborY="-100000">
        <dgm:presLayoutVars>
          <dgm:chMax val="0"/>
          <dgm:bulletEnabled val="1"/>
        </dgm:presLayoutVars>
      </dgm:prSet>
      <dgm:spPr/>
      <dgm:t>
        <a:bodyPr/>
        <a:lstStyle/>
        <a:p>
          <a:endParaRPr lang="en-US"/>
        </a:p>
      </dgm:t>
    </dgm:pt>
    <dgm:pt modelId="{7DB45474-C6C0-4EA7-B28B-9FC86836D6ED}" type="pres">
      <dgm:prSet presAssocID="{C9A36F94-B24F-4F8A-B700-11E917E1025E}" presName="spacer" presStyleCnt="0"/>
      <dgm:spPr/>
    </dgm:pt>
    <dgm:pt modelId="{E095B821-34BD-4E06-A7C5-154F82F13534}" type="pres">
      <dgm:prSet presAssocID="{26E11A34-8C6A-4479-AD42-68A130638A8B}" presName="parentText" presStyleLbl="node1" presStyleIdx="4" presStyleCnt="5" custScaleX="32615" custScaleY="35257" custLinFactNeighborX="-33288" custLinFactNeighborY="-23844">
        <dgm:presLayoutVars>
          <dgm:chMax val="0"/>
          <dgm:bulletEnabled val="1"/>
        </dgm:presLayoutVars>
      </dgm:prSet>
      <dgm:spPr/>
      <dgm:t>
        <a:bodyPr/>
        <a:lstStyle/>
        <a:p>
          <a:endParaRPr lang="en-US"/>
        </a:p>
      </dgm:t>
    </dgm:pt>
    <dgm:pt modelId="{5EDA9402-C950-49A4-B265-BAE6E9486656}" type="pres">
      <dgm:prSet presAssocID="{26E11A34-8C6A-4479-AD42-68A130638A8B}" presName="childText" presStyleLbl="revTx" presStyleIdx="0" presStyleCnt="1" custLinFactNeighborY="-21091">
        <dgm:presLayoutVars>
          <dgm:bulletEnabled val="1"/>
        </dgm:presLayoutVars>
      </dgm:prSet>
      <dgm:spPr/>
      <dgm:t>
        <a:bodyPr/>
        <a:lstStyle/>
        <a:p>
          <a:endParaRPr lang="en-US"/>
        </a:p>
      </dgm:t>
    </dgm:pt>
  </dgm:ptLst>
  <dgm:cxnLst>
    <dgm:cxn modelId="{01578CC6-5161-4497-A691-6B33BE32C3C3}" srcId="{C96094C6-C4FE-43CA-A568-C3D886E73C0E}" destId="{978C31DE-A6B6-43CB-BE8F-9D5FAD3F8EBE}" srcOrd="0" destOrd="0" parTransId="{684AC24D-339F-45E2-85FF-DC7F5F665BF1}" sibTransId="{4FB2EE71-5BC0-4DF3-A2FD-2412EFD3CA95}"/>
    <dgm:cxn modelId="{055D65B0-893A-4F17-8DCD-A75476EBD8F5}" srcId="{2658356E-54B1-4BC8-AB51-97E2CC091AFB}" destId="{59B2D02E-FF12-4C39-BAC9-CDE1379D032D}" srcOrd="0" destOrd="0" parTransId="{C25E23C5-8A0A-4487-BA83-4B1B64081C94}" sibTransId="{F1D37F98-C650-49B2-ABA7-4AC8CB75C133}"/>
    <dgm:cxn modelId="{A96485BF-6B43-44DB-AF2B-287A05AB6E1D}" type="presOf" srcId="{A05C98FF-A6B0-4D6A-B764-2B4CEB24A9E8}" destId="{5EDA9402-C950-49A4-B265-BAE6E9486656}" srcOrd="0" destOrd="6" presId="urn:microsoft.com/office/officeart/2005/8/layout/vList2"/>
    <dgm:cxn modelId="{CA573152-4EFE-4590-B601-AF01FE665D20}" type="presOf" srcId="{00E50E54-A2EC-48C4-8A70-AD8131B1FAFC}" destId="{34C38F20-3102-4695-A7B3-06045BB327AD}" srcOrd="0" destOrd="0" presId="urn:microsoft.com/office/officeart/2005/8/layout/vList2"/>
    <dgm:cxn modelId="{8794B5D3-6FA0-4580-A300-45E97D4D0CA6}" srcId="{A278EAFF-D1DC-4868-89E4-3C449047AD86}" destId="{5DA7BC29-E958-4249-B14F-924038BF66EA}" srcOrd="2" destOrd="0" parTransId="{C97F5644-23F9-496C-A9A3-6526AA69B11C}" sibTransId="{CA32DD11-6412-418C-A90D-14377F7A12F5}"/>
    <dgm:cxn modelId="{AD680B5E-5561-481C-8670-3C6E6AEF5567}" srcId="{A278EAFF-D1DC-4868-89E4-3C449047AD86}" destId="{26E11A34-8C6A-4479-AD42-68A130638A8B}" srcOrd="4" destOrd="0" parTransId="{B8866EC5-5E1B-4A93-A75A-CCD232DB4722}" sibTransId="{E3B1B050-E77D-4898-99CB-75392B8AC3F8}"/>
    <dgm:cxn modelId="{E3F4A510-A36F-4DF0-B0EB-708B338FA3B5}" type="presOf" srcId="{9AD00300-4B8E-4D80-92FB-0CE477492B54}" destId="{14DEC716-A7C4-4D94-993F-D8A1FEF31DEF}" srcOrd="0" destOrd="0" presId="urn:microsoft.com/office/officeart/2005/8/layout/vList2"/>
    <dgm:cxn modelId="{498ECCDA-A4D1-4253-80D9-6B4434DD8532}" type="presOf" srcId="{C96094C6-C4FE-43CA-A568-C3D886E73C0E}" destId="{5EDA9402-C950-49A4-B265-BAE6E9486656}" srcOrd="0" destOrd="1" presId="urn:microsoft.com/office/officeart/2005/8/layout/vList2"/>
    <dgm:cxn modelId="{75FE2EEE-B5E5-4C38-AF88-9850B87DD6A8}" type="presOf" srcId="{978C31DE-A6B6-43CB-BE8F-9D5FAD3F8EBE}" destId="{5EDA9402-C950-49A4-B265-BAE6E9486656}" srcOrd="0" destOrd="2" presId="urn:microsoft.com/office/officeart/2005/8/layout/vList2"/>
    <dgm:cxn modelId="{6669897C-12D0-41A8-BC2B-D8A4469FFEBD}" type="presOf" srcId="{A6BDE58D-06AD-45E4-B75E-ED5BD03C08AF}" destId="{5EDA9402-C950-49A4-B265-BAE6E9486656}" srcOrd="0" destOrd="3" presId="urn:microsoft.com/office/officeart/2005/8/layout/vList2"/>
    <dgm:cxn modelId="{F32164B1-8A06-4CC9-B89D-49007B625880}" type="presOf" srcId="{5DA7BC29-E958-4249-B14F-924038BF66EA}" destId="{2C943302-F204-4D9C-8DAA-EC907549A3F9}" srcOrd="0" destOrd="0" presId="urn:microsoft.com/office/officeart/2005/8/layout/vList2"/>
    <dgm:cxn modelId="{1D789B22-1158-4471-883F-7150E0A2620C}" srcId="{26E11A34-8C6A-4479-AD42-68A130638A8B}" destId="{C96094C6-C4FE-43CA-A568-C3D886E73C0E}" srcOrd="1" destOrd="0" parTransId="{3C8F4CD0-3C9C-4118-8B8D-7AD0DA41C890}" sibTransId="{242A1FE0-C032-4C58-9A36-2CD9AA53C2D5}"/>
    <dgm:cxn modelId="{5822DD7A-B316-4334-8956-56EA1B56958C}" srcId="{26E11A34-8C6A-4479-AD42-68A130638A8B}" destId="{2658356E-54B1-4BC8-AB51-97E2CC091AFB}" srcOrd="2" destOrd="0" parTransId="{FEEE4820-43DD-4791-A0B3-5CA439A24961}" sibTransId="{81530C47-879D-4A2D-BA83-C27E62776F9C}"/>
    <dgm:cxn modelId="{3B068582-DDD4-45DB-9231-33F821F6B333}" type="presOf" srcId="{26E11A34-8C6A-4479-AD42-68A130638A8B}" destId="{E095B821-34BD-4E06-A7C5-154F82F13534}" srcOrd="0" destOrd="0" presId="urn:microsoft.com/office/officeart/2005/8/layout/vList2"/>
    <dgm:cxn modelId="{9FE74852-2F18-4D5E-AC58-8E2A642A6DC9}" srcId="{26E11A34-8C6A-4479-AD42-68A130638A8B}" destId="{04142996-CB0D-4FD4-8BD4-5141F4A3FDD3}" srcOrd="0" destOrd="0" parTransId="{410E4114-EE4A-410E-AEDE-36F2CAE1554A}" sibTransId="{6698648D-1D5E-4714-A8F0-C787D926FA2D}"/>
    <dgm:cxn modelId="{AF74A2D9-EC55-42C0-A51C-50D18C3F340A}" type="presOf" srcId="{04142996-CB0D-4FD4-8BD4-5141F4A3FDD3}" destId="{5EDA9402-C950-49A4-B265-BAE6E9486656}" srcOrd="0" destOrd="0" presId="urn:microsoft.com/office/officeart/2005/8/layout/vList2"/>
    <dgm:cxn modelId="{9A140E34-7E8B-4476-ADC0-05575A7CD895}" type="presOf" srcId="{DD7A1966-707C-410D-BC74-3932DFEA4E9B}" destId="{2BBA520E-2EF2-4F9C-A3FD-E80ED1F519D2}" srcOrd="0" destOrd="0" presId="urn:microsoft.com/office/officeart/2005/8/layout/vList2"/>
    <dgm:cxn modelId="{302F275E-3EA6-42FD-818F-56AEC3F597F8}" srcId="{A278EAFF-D1DC-4868-89E4-3C449047AD86}" destId="{DD7A1966-707C-410D-BC74-3932DFEA4E9B}" srcOrd="0" destOrd="0" parTransId="{2FB62F89-0538-4ADC-87B0-742EA90D470E}" sibTransId="{D4BF3CBB-7F85-46CA-BD53-0D63A440B54C}"/>
    <dgm:cxn modelId="{B4AD43E7-83AF-4035-8444-6F90BFC15552}" type="presOf" srcId="{59B2D02E-FF12-4C39-BAC9-CDE1379D032D}" destId="{5EDA9402-C950-49A4-B265-BAE6E9486656}" srcOrd="0" destOrd="5" presId="urn:microsoft.com/office/officeart/2005/8/layout/vList2"/>
    <dgm:cxn modelId="{033C338A-BC55-41D8-B277-0EEDEB141C89}" type="presOf" srcId="{2658356E-54B1-4BC8-AB51-97E2CC091AFB}" destId="{5EDA9402-C950-49A4-B265-BAE6E9486656}" srcOrd="0" destOrd="4" presId="urn:microsoft.com/office/officeart/2005/8/layout/vList2"/>
    <dgm:cxn modelId="{DEA893E8-AAAD-4ED0-ABFF-BB68A07F814C}" srcId="{A278EAFF-D1DC-4868-89E4-3C449047AD86}" destId="{00E50E54-A2EC-48C4-8A70-AD8131B1FAFC}" srcOrd="3" destOrd="0" parTransId="{8FB3CED9-99F9-4B96-9737-F4C6C3773090}" sibTransId="{C9A36F94-B24F-4F8A-B700-11E917E1025E}"/>
    <dgm:cxn modelId="{0F4F9230-6EAD-4574-BFF1-96418EA9A641}" type="presOf" srcId="{A278EAFF-D1DC-4868-89E4-3C449047AD86}" destId="{3E868A37-6B55-438C-ABD4-9FD9B5BAA028}" srcOrd="0" destOrd="0" presId="urn:microsoft.com/office/officeart/2005/8/layout/vList2"/>
    <dgm:cxn modelId="{F1150603-C005-42F3-B688-AA27AFA1B1CE}" srcId="{2658356E-54B1-4BC8-AB51-97E2CC091AFB}" destId="{A05C98FF-A6B0-4D6A-B764-2B4CEB24A9E8}" srcOrd="1" destOrd="0" parTransId="{DDCA7F33-D0E6-4938-8EF8-ACAD8F766F99}" sibTransId="{4A9CBF5E-7411-45B2-9E7A-E5726F76A41E}"/>
    <dgm:cxn modelId="{B320797D-228B-4134-9077-DA5C7E1DFA47}" srcId="{A278EAFF-D1DC-4868-89E4-3C449047AD86}" destId="{9AD00300-4B8E-4D80-92FB-0CE477492B54}" srcOrd="1" destOrd="0" parTransId="{D0EA0045-9CB4-47F0-9977-2BCCF37C75F3}" sibTransId="{AF8695BF-966D-49B9-8B70-C6BA4C5B0C07}"/>
    <dgm:cxn modelId="{F29225B2-4D4E-4EF0-889D-D69282231565}" srcId="{C96094C6-C4FE-43CA-A568-C3D886E73C0E}" destId="{A6BDE58D-06AD-45E4-B75E-ED5BD03C08AF}" srcOrd="1" destOrd="0" parTransId="{920019B0-16CF-4168-B26C-B96097809AED}" sibTransId="{E63AF2A4-C18F-44C9-BD52-A315B8E20D6D}"/>
    <dgm:cxn modelId="{7E28398E-A73E-4FB0-B859-1B9F137F2050}" type="presParOf" srcId="{3E868A37-6B55-438C-ABD4-9FD9B5BAA028}" destId="{2BBA520E-2EF2-4F9C-A3FD-E80ED1F519D2}" srcOrd="0" destOrd="0" presId="urn:microsoft.com/office/officeart/2005/8/layout/vList2"/>
    <dgm:cxn modelId="{688AAF90-B118-4A0F-9D43-8A27615771AE}" type="presParOf" srcId="{3E868A37-6B55-438C-ABD4-9FD9B5BAA028}" destId="{91CD8239-3139-4884-8C9E-3425EE35B8B5}" srcOrd="1" destOrd="0" presId="urn:microsoft.com/office/officeart/2005/8/layout/vList2"/>
    <dgm:cxn modelId="{DEB2CB92-DC26-4494-81B4-36169BB9989D}" type="presParOf" srcId="{3E868A37-6B55-438C-ABD4-9FD9B5BAA028}" destId="{14DEC716-A7C4-4D94-993F-D8A1FEF31DEF}" srcOrd="2" destOrd="0" presId="urn:microsoft.com/office/officeart/2005/8/layout/vList2"/>
    <dgm:cxn modelId="{52DCDDE3-5478-4540-9CE4-0330DEE05291}" type="presParOf" srcId="{3E868A37-6B55-438C-ABD4-9FD9B5BAA028}" destId="{9800BC6D-CCA5-4B37-AF55-61D49F7A2520}" srcOrd="3" destOrd="0" presId="urn:microsoft.com/office/officeart/2005/8/layout/vList2"/>
    <dgm:cxn modelId="{A4947CC5-3990-426B-B637-059140C0BF64}" type="presParOf" srcId="{3E868A37-6B55-438C-ABD4-9FD9B5BAA028}" destId="{2C943302-F204-4D9C-8DAA-EC907549A3F9}" srcOrd="4" destOrd="0" presId="urn:microsoft.com/office/officeart/2005/8/layout/vList2"/>
    <dgm:cxn modelId="{286E38F5-C337-4503-8BE9-8CC4EE8A0763}" type="presParOf" srcId="{3E868A37-6B55-438C-ABD4-9FD9B5BAA028}" destId="{0D1A812C-8CC3-4AEE-944C-06EB1B030366}" srcOrd="5" destOrd="0" presId="urn:microsoft.com/office/officeart/2005/8/layout/vList2"/>
    <dgm:cxn modelId="{902510DA-91CA-45B4-A80E-E359A88DAB43}" type="presParOf" srcId="{3E868A37-6B55-438C-ABD4-9FD9B5BAA028}" destId="{34C38F20-3102-4695-A7B3-06045BB327AD}" srcOrd="6" destOrd="0" presId="urn:microsoft.com/office/officeart/2005/8/layout/vList2"/>
    <dgm:cxn modelId="{ED48EA85-BB99-4F56-ADEF-04ED9435B2EC}" type="presParOf" srcId="{3E868A37-6B55-438C-ABD4-9FD9B5BAA028}" destId="{7DB45474-C6C0-4EA7-B28B-9FC86836D6ED}" srcOrd="7" destOrd="0" presId="urn:microsoft.com/office/officeart/2005/8/layout/vList2"/>
    <dgm:cxn modelId="{3DCC6764-993E-4302-89B2-9C451981DFA6}" type="presParOf" srcId="{3E868A37-6B55-438C-ABD4-9FD9B5BAA028}" destId="{E095B821-34BD-4E06-A7C5-154F82F13534}" srcOrd="8" destOrd="0" presId="urn:microsoft.com/office/officeart/2005/8/layout/vList2"/>
    <dgm:cxn modelId="{E73FFF76-D663-4D22-A25F-87842E6ED874}" type="presParOf" srcId="{3E868A37-6B55-438C-ABD4-9FD9B5BAA028}" destId="{5EDA9402-C950-49A4-B265-BAE6E948665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AF4AA0-0A2D-4595-93A2-508CCC7052B6}" type="doc">
      <dgm:prSet loTypeId="urn:microsoft.com/office/officeart/2005/8/layout/cycle1" loCatId="cycle" qsTypeId="urn:microsoft.com/office/officeart/2005/8/quickstyle/simple1" qsCatId="simple" csTypeId="urn:microsoft.com/office/officeart/2005/8/colors/accent3_3" csCatId="accent3" phldr="1"/>
      <dgm:spPr/>
      <dgm:t>
        <a:bodyPr/>
        <a:lstStyle/>
        <a:p>
          <a:endParaRPr lang="en-US"/>
        </a:p>
      </dgm:t>
    </dgm:pt>
    <dgm:pt modelId="{68CFCB3B-7121-4B02-A7A4-B46601BC8D75}">
      <dgm:prSet/>
      <dgm:spPr/>
      <dgm:t>
        <a:bodyPr/>
        <a:lstStyle/>
        <a:p>
          <a:pPr rtl="0"/>
          <a:r>
            <a:rPr lang="en-US" b="1" dirty="0" smtClean="0"/>
            <a:t>Accounting as a process</a:t>
          </a:r>
          <a:endParaRPr lang="en-US" dirty="0"/>
        </a:p>
      </dgm:t>
    </dgm:pt>
    <dgm:pt modelId="{C0F379B2-EFF4-456C-A1EE-895478BC8792}" type="parTrans" cxnId="{9C02B65D-5A95-481E-96E4-734FFF9BE9CB}">
      <dgm:prSet/>
      <dgm:spPr/>
      <dgm:t>
        <a:bodyPr/>
        <a:lstStyle/>
        <a:p>
          <a:endParaRPr lang="en-US"/>
        </a:p>
      </dgm:t>
    </dgm:pt>
    <dgm:pt modelId="{A8C6C57D-6033-4AED-83DF-8FF2DCE9194D}" type="sibTrans" cxnId="{9C02B65D-5A95-481E-96E4-734FFF9BE9CB}">
      <dgm:prSet/>
      <dgm:spPr/>
      <dgm:t>
        <a:bodyPr/>
        <a:lstStyle/>
        <a:p>
          <a:endParaRPr lang="en-US"/>
        </a:p>
      </dgm:t>
    </dgm:pt>
    <dgm:pt modelId="{DA4B2D55-46D4-4F51-90B1-E018D6D3BF21}">
      <dgm:prSet/>
      <dgm:spPr/>
      <dgm:t>
        <a:bodyPr/>
        <a:lstStyle/>
        <a:p>
          <a:pPr rtl="0"/>
          <a:r>
            <a:rPr lang="en-US" b="1" smtClean="0"/>
            <a:t>Stewardship function</a:t>
          </a:r>
          <a:endParaRPr lang="en-US"/>
        </a:p>
      </dgm:t>
    </dgm:pt>
    <dgm:pt modelId="{08C75DC6-460B-4D11-838C-3A31C018B3BE}" type="parTrans" cxnId="{5A7DA84D-61A2-4332-8862-DDA9ACA6DAE2}">
      <dgm:prSet/>
      <dgm:spPr/>
      <dgm:t>
        <a:bodyPr/>
        <a:lstStyle/>
        <a:p>
          <a:endParaRPr lang="en-US"/>
        </a:p>
      </dgm:t>
    </dgm:pt>
    <dgm:pt modelId="{AFA1F080-A494-46F7-8009-DBE9A64EB5CB}" type="sibTrans" cxnId="{5A7DA84D-61A2-4332-8862-DDA9ACA6DAE2}">
      <dgm:prSet/>
      <dgm:spPr/>
      <dgm:t>
        <a:bodyPr/>
        <a:lstStyle/>
        <a:p>
          <a:endParaRPr lang="en-US"/>
        </a:p>
      </dgm:t>
    </dgm:pt>
    <dgm:pt modelId="{22CCF965-AEAC-4D5E-936D-4B4F4ADA29C6}">
      <dgm:prSet/>
      <dgm:spPr/>
      <dgm:t>
        <a:bodyPr/>
        <a:lstStyle/>
        <a:p>
          <a:pPr rtl="0"/>
          <a:r>
            <a:rPr lang="en-US" b="1" smtClean="0"/>
            <a:t>Concepts and conventions</a:t>
          </a:r>
          <a:endParaRPr lang="en-US"/>
        </a:p>
      </dgm:t>
    </dgm:pt>
    <dgm:pt modelId="{8C352BD6-3649-41B1-9AD9-411A666DF016}" type="parTrans" cxnId="{6D117D42-EEE3-4D40-A8D6-173D653ED612}">
      <dgm:prSet/>
      <dgm:spPr/>
      <dgm:t>
        <a:bodyPr/>
        <a:lstStyle/>
        <a:p>
          <a:endParaRPr lang="en-US"/>
        </a:p>
      </dgm:t>
    </dgm:pt>
    <dgm:pt modelId="{19AF26CE-834A-4DED-982A-C521B2C3D5BB}" type="sibTrans" cxnId="{6D117D42-EEE3-4D40-A8D6-173D653ED612}">
      <dgm:prSet/>
      <dgm:spPr/>
      <dgm:t>
        <a:bodyPr/>
        <a:lstStyle/>
        <a:p>
          <a:endParaRPr lang="en-US"/>
        </a:p>
      </dgm:t>
    </dgm:pt>
    <dgm:pt modelId="{2E635D3C-893A-4E08-94EE-97C8DB033B9A}">
      <dgm:prSet/>
      <dgm:spPr/>
      <dgm:t>
        <a:bodyPr/>
        <a:lstStyle/>
        <a:p>
          <a:pPr rtl="0"/>
          <a:r>
            <a:rPr lang="en-US" b="1" smtClean="0"/>
            <a:t>Accounting as a means to an end</a:t>
          </a:r>
          <a:endParaRPr lang="en-US"/>
        </a:p>
      </dgm:t>
    </dgm:pt>
    <dgm:pt modelId="{08A6C43D-65EB-4E6F-AF72-BBABD790451D}" type="parTrans" cxnId="{B32B159C-84F0-45C3-B0F8-29DA11DCCAFA}">
      <dgm:prSet/>
      <dgm:spPr/>
      <dgm:t>
        <a:bodyPr/>
        <a:lstStyle/>
        <a:p>
          <a:endParaRPr lang="en-US"/>
        </a:p>
      </dgm:t>
    </dgm:pt>
    <dgm:pt modelId="{5E7C6945-C04A-4B86-BF8B-0F189A3B037F}" type="sibTrans" cxnId="{B32B159C-84F0-45C3-B0F8-29DA11DCCAFA}">
      <dgm:prSet/>
      <dgm:spPr/>
      <dgm:t>
        <a:bodyPr/>
        <a:lstStyle/>
        <a:p>
          <a:endParaRPr lang="en-US"/>
        </a:p>
      </dgm:t>
    </dgm:pt>
    <dgm:pt modelId="{B8413503-278E-4F8B-BE7A-606A12904442}">
      <dgm:prSet/>
      <dgm:spPr/>
      <dgm:t>
        <a:bodyPr/>
        <a:lstStyle/>
        <a:p>
          <a:pPr rtl="0"/>
          <a:r>
            <a:rPr lang="en-US" b="1" dirty="0" smtClean="0"/>
            <a:t>Accounting as an Art</a:t>
          </a:r>
          <a:endParaRPr lang="en-US" dirty="0"/>
        </a:p>
      </dgm:t>
    </dgm:pt>
    <dgm:pt modelId="{B4FD21CD-152E-4110-864B-5E148096FE7B}" type="parTrans" cxnId="{3386CB61-F0B9-41B9-A3F1-75537568311A}">
      <dgm:prSet/>
      <dgm:spPr/>
      <dgm:t>
        <a:bodyPr/>
        <a:lstStyle/>
        <a:p>
          <a:endParaRPr lang="en-US"/>
        </a:p>
      </dgm:t>
    </dgm:pt>
    <dgm:pt modelId="{33294067-BF6B-428B-B16B-D4B7077D6020}" type="sibTrans" cxnId="{3386CB61-F0B9-41B9-A3F1-75537568311A}">
      <dgm:prSet/>
      <dgm:spPr/>
      <dgm:t>
        <a:bodyPr/>
        <a:lstStyle/>
        <a:p>
          <a:endParaRPr lang="en-US"/>
        </a:p>
      </dgm:t>
    </dgm:pt>
    <dgm:pt modelId="{AE9FF44F-5CE5-41DF-BA1F-DE31E410F446}" type="pres">
      <dgm:prSet presAssocID="{ACAF4AA0-0A2D-4595-93A2-508CCC7052B6}" presName="cycle" presStyleCnt="0">
        <dgm:presLayoutVars>
          <dgm:dir/>
          <dgm:resizeHandles val="exact"/>
        </dgm:presLayoutVars>
      </dgm:prSet>
      <dgm:spPr/>
      <dgm:t>
        <a:bodyPr/>
        <a:lstStyle/>
        <a:p>
          <a:endParaRPr lang="en-US"/>
        </a:p>
      </dgm:t>
    </dgm:pt>
    <dgm:pt modelId="{E60074A8-1F99-4509-92A1-B6DEA44BAF0A}" type="pres">
      <dgm:prSet presAssocID="{68CFCB3B-7121-4B02-A7A4-B46601BC8D75}" presName="dummy" presStyleCnt="0"/>
      <dgm:spPr/>
    </dgm:pt>
    <dgm:pt modelId="{3611763E-BE2A-4D18-A145-81C892CCA773}" type="pres">
      <dgm:prSet presAssocID="{68CFCB3B-7121-4B02-A7A4-B46601BC8D75}" presName="node" presStyleLbl="revTx" presStyleIdx="0" presStyleCnt="5">
        <dgm:presLayoutVars>
          <dgm:bulletEnabled val="1"/>
        </dgm:presLayoutVars>
      </dgm:prSet>
      <dgm:spPr/>
      <dgm:t>
        <a:bodyPr/>
        <a:lstStyle/>
        <a:p>
          <a:endParaRPr lang="en-US"/>
        </a:p>
      </dgm:t>
    </dgm:pt>
    <dgm:pt modelId="{D9EC31C2-FFD1-4120-A7A5-22AB329B01B1}" type="pres">
      <dgm:prSet presAssocID="{A8C6C57D-6033-4AED-83DF-8FF2DCE9194D}" presName="sibTrans" presStyleLbl="node1" presStyleIdx="0" presStyleCnt="5"/>
      <dgm:spPr/>
      <dgm:t>
        <a:bodyPr/>
        <a:lstStyle/>
        <a:p>
          <a:endParaRPr lang="en-US"/>
        </a:p>
      </dgm:t>
    </dgm:pt>
    <dgm:pt modelId="{EEA9AAEC-40A7-40E6-862E-00B314A34B37}" type="pres">
      <dgm:prSet presAssocID="{DA4B2D55-46D4-4F51-90B1-E018D6D3BF21}" presName="dummy" presStyleCnt="0"/>
      <dgm:spPr/>
    </dgm:pt>
    <dgm:pt modelId="{99521411-69D7-496A-B907-BED389B296A0}" type="pres">
      <dgm:prSet presAssocID="{DA4B2D55-46D4-4F51-90B1-E018D6D3BF21}" presName="node" presStyleLbl="revTx" presStyleIdx="1" presStyleCnt="5">
        <dgm:presLayoutVars>
          <dgm:bulletEnabled val="1"/>
        </dgm:presLayoutVars>
      </dgm:prSet>
      <dgm:spPr/>
      <dgm:t>
        <a:bodyPr/>
        <a:lstStyle/>
        <a:p>
          <a:endParaRPr lang="en-US"/>
        </a:p>
      </dgm:t>
    </dgm:pt>
    <dgm:pt modelId="{1944E502-9DB3-45EB-830E-155DB4F96BE6}" type="pres">
      <dgm:prSet presAssocID="{AFA1F080-A494-46F7-8009-DBE9A64EB5CB}" presName="sibTrans" presStyleLbl="node1" presStyleIdx="1" presStyleCnt="5"/>
      <dgm:spPr/>
      <dgm:t>
        <a:bodyPr/>
        <a:lstStyle/>
        <a:p>
          <a:endParaRPr lang="en-US"/>
        </a:p>
      </dgm:t>
    </dgm:pt>
    <dgm:pt modelId="{C173147D-3D01-44ED-A668-29CFD1CCC431}" type="pres">
      <dgm:prSet presAssocID="{22CCF965-AEAC-4D5E-936D-4B4F4ADA29C6}" presName="dummy" presStyleCnt="0"/>
      <dgm:spPr/>
    </dgm:pt>
    <dgm:pt modelId="{DFE6AF5D-8243-4E14-A3F8-C627CB8739FC}" type="pres">
      <dgm:prSet presAssocID="{22CCF965-AEAC-4D5E-936D-4B4F4ADA29C6}" presName="node" presStyleLbl="revTx" presStyleIdx="2" presStyleCnt="5">
        <dgm:presLayoutVars>
          <dgm:bulletEnabled val="1"/>
        </dgm:presLayoutVars>
      </dgm:prSet>
      <dgm:spPr/>
      <dgm:t>
        <a:bodyPr/>
        <a:lstStyle/>
        <a:p>
          <a:endParaRPr lang="en-US"/>
        </a:p>
      </dgm:t>
    </dgm:pt>
    <dgm:pt modelId="{D298EE88-4DAF-45C0-A6D7-DF79EAE7B93E}" type="pres">
      <dgm:prSet presAssocID="{19AF26CE-834A-4DED-982A-C521B2C3D5BB}" presName="sibTrans" presStyleLbl="node1" presStyleIdx="2" presStyleCnt="5"/>
      <dgm:spPr/>
      <dgm:t>
        <a:bodyPr/>
        <a:lstStyle/>
        <a:p>
          <a:endParaRPr lang="en-US"/>
        </a:p>
      </dgm:t>
    </dgm:pt>
    <dgm:pt modelId="{F1A0171D-D4AD-49F9-ADF8-FC388230B29C}" type="pres">
      <dgm:prSet presAssocID="{2E635D3C-893A-4E08-94EE-97C8DB033B9A}" presName="dummy" presStyleCnt="0"/>
      <dgm:spPr/>
    </dgm:pt>
    <dgm:pt modelId="{E15B6C71-8B21-40DF-968E-19F0396072BD}" type="pres">
      <dgm:prSet presAssocID="{2E635D3C-893A-4E08-94EE-97C8DB033B9A}" presName="node" presStyleLbl="revTx" presStyleIdx="3" presStyleCnt="5">
        <dgm:presLayoutVars>
          <dgm:bulletEnabled val="1"/>
        </dgm:presLayoutVars>
      </dgm:prSet>
      <dgm:spPr/>
      <dgm:t>
        <a:bodyPr/>
        <a:lstStyle/>
        <a:p>
          <a:endParaRPr lang="en-US"/>
        </a:p>
      </dgm:t>
    </dgm:pt>
    <dgm:pt modelId="{3B829658-6BF1-4CB7-B83F-916B06C60067}" type="pres">
      <dgm:prSet presAssocID="{5E7C6945-C04A-4B86-BF8B-0F189A3B037F}" presName="sibTrans" presStyleLbl="node1" presStyleIdx="3" presStyleCnt="5"/>
      <dgm:spPr/>
      <dgm:t>
        <a:bodyPr/>
        <a:lstStyle/>
        <a:p>
          <a:endParaRPr lang="en-US"/>
        </a:p>
      </dgm:t>
    </dgm:pt>
    <dgm:pt modelId="{E9B24AFB-F5BA-4AF7-BD88-D197334ABAF7}" type="pres">
      <dgm:prSet presAssocID="{B8413503-278E-4F8B-BE7A-606A12904442}" presName="dummy" presStyleCnt="0"/>
      <dgm:spPr/>
    </dgm:pt>
    <dgm:pt modelId="{47D9D9FF-2708-4421-8EF7-B7D501AD1F72}" type="pres">
      <dgm:prSet presAssocID="{B8413503-278E-4F8B-BE7A-606A12904442}" presName="node" presStyleLbl="revTx" presStyleIdx="4" presStyleCnt="5">
        <dgm:presLayoutVars>
          <dgm:bulletEnabled val="1"/>
        </dgm:presLayoutVars>
      </dgm:prSet>
      <dgm:spPr/>
      <dgm:t>
        <a:bodyPr/>
        <a:lstStyle/>
        <a:p>
          <a:endParaRPr lang="en-US"/>
        </a:p>
      </dgm:t>
    </dgm:pt>
    <dgm:pt modelId="{62059F0E-0C97-4B4B-9CC2-7D59EDD0D9B5}" type="pres">
      <dgm:prSet presAssocID="{33294067-BF6B-428B-B16B-D4B7077D6020}" presName="sibTrans" presStyleLbl="node1" presStyleIdx="4" presStyleCnt="5"/>
      <dgm:spPr/>
      <dgm:t>
        <a:bodyPr/>
        <a:lstStyle/>
        <a:p>
          <a:endParaRPr lang="en-US"/>
        </a:p>
      </dgm:t>
    </dgm:pt>
  </dgm:ptLst>
  <dgm:cxnLst>
    <dgm:cxn modelId="{6D117D42-EEE3-4D40-A8D6-173D653ED612}" srcId="{ACAF4AA0-0A2D-4595-93A2-508CCC7052B6}" destId="{22CCF965-AEAC-4D5E-936D-4B4F4ADA29C6}" srcOrd="2" destOrd="0" parTransId="{8C352BD6-3649-41B1-9AD9-411A666DF016}" sibTransId="{19AF26CE-834A-4DED-982A-C521B2C3D5BB}"/>
    <dgm:cxn modelId="{7D5C516F-A859-43A5-BD22-D0399EE1DF3E}" type="presOf" srcId="{DA4B2D55-46D4-4F51-90B1-E018D6D3BF21}" destId="{99521411-69D7-496A-B907-BED389B296A0}" srcOrd="0" destOrd="0" presId="urn:microsoft.com/office/officeart/2005/8/layout/cycle1"/>
    <dgm:cxn modelId="{B006B883-D69A-4902-8037-9C6E7D7905D6}" type="presOf" srcId="{68CFCB3B-7121-4B02-A7A4-B46601BC8D75}" destId="{3611763E-BE2A-4D18-A145-81C892CCA773}" srcOrd="0" destOrd="0" presId="urn:microsoft.com/office/officeart/2005/8/layout/cycle1"/>
    <dgm:cxn modelId="{B32B159C-84F0-45C3-B0F8-29DA11DCCAFA}" srcId="{ACAF4AA0-0A2D-4595-93A2-508CCC7052B6}" destId="{2E635D3C-893A-4E08-94EE-97C8DB033B9A}" srcOrd="3" destOrd="0" parTransId="{08A6C43D-65EB-4E6F-AF72-BBABD790451D}" sibTransId="{5E7C6945-C04A-4B86-BF8B-0F189A3B037F}"/>
    <dgm:cxn modelId="{9FE7DBCA-3707-49F6-BAEE-4BC69767AA18}" type="presOf" srcId="{B8413503-278E-4F8B-BE7A-606A12904442}" destId="{47D9D9FF-2708-4421-8EF7-B7D501AD1F72}" srcOrd="0" destOrd="0" presId="urn:microsoft.com/office/officeart/2005/8/layout/cycle1"/>
    <dgm:cxn modelId="{BA4B8F7A-E54A-49D7-9369-1936A9E4C68B}" type="presOf" srcId="{AFA1F080-A494-46F7-8009-DBE9A64EB5CB}" destId="{1944E502-9DB3-45EB-830E-155DB4F96BE6}" srcOrd="0" destOrd="0" presId="urn:microsoft.com/office/officeart/2005/8/layout/cycle1"/>
    <dgm:cxn modelId="{2BC86E08-43E6-4F9D-93A5-C9500BA00295}" type="presOf" srcId="{A8C6C57D-6033-4AED-83DF-8FF2DCE9194D}" destId="{D9EC31C2-FFD1-4120-A7A5-22AB329B01B1}" srcOrd="0" destOrd="0" presId="urn:microsoft.com/office/officeart/2005/8/layout/cycle1"/>
    <dgm:cxn modelId="{5E311646-DEFE-4628-B0E3-B3E2F933CCB8}" type="presOf" srcId="{19AF26CE-834A-4DED-982A-C521B2C3D5BB}" destId="{D298EE88-4DAF-45C0-A6D7-DF79EAE7B93E}" srcOrd="0" destOrd="0" presId="urn:microsoft.com/office/officeart/2005/8/layout/cycle1"/>
    <dgm:cxn modelId="{0C928CFD-A0B6-4B27-B225-7E3CB6361561}" type="presOf" srcId="{ACAF4AA0-0A2D-4595-93A2-508CCC7052B6}" destId="{AE9FF44F-5CE5-41DF-BA1F-DE31E410F446}" srcOrd="0" destOrd="0" presId="urn:microsoft.com/office/officeart/2005/8/layout/cycle1"/>
    <dgm:cxn modelId="{3386CB61-F0B9-41B9-A3F1-75537568311A}" srcId="{ACAF4AA0-0A2D-4595-93A2-508CCC7052B6}" destId="{B8413503-278E-4F8B-BE7A-606A12904442}" srcOrd="4" destOrd="0" parTransId="{B4FD21CD-152E-4110-864B-5E148096FE7B}" sibTransId="{33294067-BF6B-428B-B16B-D4B7077D6020}"/>
    <dgm:cxn modelId="{9C02B65D-5A95-481E-96E4-734FFF9BE9CB}" srcId="{ACAF4AA0-0A2D-4595-93A2-508CCC7052B6}" destId="{68CFCB3B-7121-4B02-A7A4-B46601BC8D75}" srcOrd="0" destOrd="0" parTransId="{C0F379B2-EFF4-456C-A1EE-895478BC8792}" sibTransId="{A8C6C57D-6033-4AED-83DF-8FF2DCE9194D}"/>
    <dgm:cxn modelId="{5A7DA84D-61A2-4332-8862-DDA9ACA6DAE2}" srcId="{ACAF4AA0-0A2D-4595-93A2-508CCC7052B6}" destId="{DA4B2D55-46D4-4F51-90B1-E018D6D3BF21}" srcOrd="1" destOrd="0" parTransId="{08C75DC6-460B-4D11-838C-3A31C018B3BE}" sibTransId="{AFA1F080-A494-46F7-8009-DBE9A64EB5CB}"/>
    <dgm:cxn modelId="{80CC43FC-97BD-4AF6-A36A-2E093E38EA65}" type="presOf" srcId="{2E635D3C-893A-4E08-94EE-97C8DB033B9A}" destId="{E15B6C71-8B21-40DF-968E-19F0396072BD}" srcOrd="0" destOrd="0" presId="urn:microsoft.com/office/officeart/2005/8/layout/cycle1"/>
    <dgm:cxn modelId="{066D249A-5622-42B3-81E1-00CAEBFF37B3}" type="presOf" srcId="{5E7C6945-C04A-4B86-BF8B-0F189A3B037F}" destId="{3B829658-6BF1-4CB7-B83F-916B06C60067}" srcOrd="0" destOrd="0" presId="urn:microsoft.com/office/officeart/2005/8/layout/cycle1"/>
    <dgm:cxn modelId="{5ADAA6B2-AD1E-4179-9678-BE423258A092}" type="presOf" srcId="{33294067-BF6B-428B-B16B-D4B7077D6020}" destId="{62059F0E-0C97-4B4B-9CC2-7D59EDD0D9B5}" srcOrd="0" destOrd="0" presId="urn:microsoft.com/office/officeart/2005/8/layout/cycle1"/>
    <dgm:cxn modelId="{809E7BCF-7A5D-422B-8DA6-3E32FE722CBB}" type="presOf" srcId="{22CCF965-AEAC-4D5E-936D-4B4F4ADA29C6}" destId="{DFE6AF5D-8243-4E14-A3F8-C627CB8739FC}" srcOrd="0" destOrd="0" presId="urn:microsoft.com/office/officeart/2005/8/layout/cycle1"/>
    <dgm:cxn modelId="{5CE90D72-369E-4033-89D2-F6583DB471B1}" type="presParOf" srcId="{AE9FF44F-5CE5-41DF-BA1F-DE31E410F446}" destId="{E60074A8-1F99-4509-92A1-B6DEA44BAF0A}" srcOrd="0" destOrd="0" presId="urn:microsoft.com/office/officeart/2005/8/layout/cycle1"/>
    <dgm:cxn modelId="{A9DE6921-28AC-41A3-AD5C-8E84542B44B1}" type="presParOf" srcId="{AE9FF44F-5CE5-41DF-BA1F-DE31E410F446}" destId="{3611763E-BE2A-4D18-A145-81C892CCA773}" srcOrd="1" destOrd="0" presId="urn:microsoft.com/office/officeart/2005/8/layout/cycle1"/>
    <dgm:cxn modelId="{49830D19-AE3A-4ED3-B92D-05104E9A07F6}" type="presParOf" srcId="{AE9FF44F-5CE5-41DF-BA1F-DE31E410F446}" destId="{D9EC31C2-FFD1-4120-A7A5-22AB329B01B1}" srcOrd="2" destOrd="0" presId="urn:microsoft.com/office/officeart/2005/8/layout/cycle1"/>
    <dgm:cxn modelId="{D9F97416-7EE5-4A80-B8AF-D74F5D3F3980}" type="presParOf" srcId="{AE9FF44F-5CE5-41DF-BA1F-DE31E410F446}" destId="{EEA9AAEC-40A7-40E6-862E-00B314A34B37}" srcOrd="3" destOrd="0" presId="urn:microsoft.com/office/officeart/2005/8/layout/cycle1"/>
    <dgm:cxn modelId="{90E9E81D-15E7-4DD3-BFCF-ACFD321622F4}" type="presParOf" srcId="{AE9FF44F-5CE5-41DF-BA1F-DE31E410F446}" destId="{99521411-69D7-496A-B907-BED389B296A0}" srcOrd="4" destOrd="0" presId="urn:microsoft.com/office/officeart/2005/8/layout/cycle1"/>
    <dgm:cxn modelId="{856D2490-B8C6-45BE-942B-90664D8935B6}" type="presParOf" srcId="{AE9FF44F-5CE5-41DF-BA1F-DE31E410F446}" destId="{1944E502-9DB3-45EB-830E-155DB4F96BE6}" srcOrd="5" destOrd="0" presId="urn:microsoft.com/office/officeart/2005/8/layout/cycle1"/>
    <dgm:cxn modelId="{29C9AF5B-D010-459F-84CE-383CF7D47A7E}" type="presParOf" srcId="{AE9FF44F-5CE5-41DF-BA1F-DE31E410F446}" destId="{C173147D-3D01-44ED-A668-29CFD1CCC431}" srcOrd="6" destOrd="0" presId="urn:microsoft.com/office/officeart/2005/8/layout/cycle1"/>
    <dgm:cxn modelId="{29849E3E-68E9-4FDA-BA81-E1C503A75079}" type="presParOf" srcId="{AE9FF44F-5CE5-41DF-BA1F-DE31E410F446}" destId="{DFE6AF5D-8243-4E14-A3F8-C627CB8739FC}" srcOrd="7" destOrd="0" presId="urn:microsoft.com/office/officeart/2005/8/layout/cycle1"/>
    <dgm:cxn modelId="{1E3E12B8-9FDF-4C91-B41E-DF198E38D9A4}" type="presParOf" srcId="{AE9FF44F-5CE5-41DF-BA1F-DE31E410F446}" destId="{D298EE88-4DAF-45C0-A6D7-DF79EAE7B93E}" srcOrd="8" destOrd="0" presId="urn:microsoft.com/office/officeart/2005/8/layout/cycle1"/>
    <dgm:cxn modelId="{F7EEEFB5-E56F-48EE-901E-E9C9432D68CF}" type="presParOf" srcId="{AE9FF44F-5CE5-41DF-BA1F-DE31E410F446}" destId="{F1A0171D-D4AD-49F9-ADF8-FC388230B29C}" srcOrd="9" destOrd="0" presId="urn:microsoft.com/office/officeart/2005/8/layout/cycle1"/>
    <dgm:cxn modelId="{02E91E45-319F-4133-8F4A-AB9782AC2D60}" type="presParOf" srcId="{AE9FF44F-5CE5-41DF-BA1F-DE31E410F446}" destId="{E15B6C71-8B21-40DF-968E-19F0396072BD}" srcOrd="10" destOrd="0" presId="urn:microsoft.com/office/officeart/2005/8/layout/cycle1"/>
    <dgm:cxn modelId="{A41A17F4-653E-4496-956B-13F8866BA15B}" type="presParOf" srcId="{AE9FF44F-5CE5-41DF-BA1F-DE31E410F446}" destId="{3B829658-6BF1-4CB7-B83F-916B06C60067}" srcOrd="11" destOrd="0" presId="urn:microsoft.com/office/officeart/2005/8/layout/cycle1"/>
    <dgm:cxn modelId="{2B345CC0-6B6C-4F80-8401-BD3F0835BCF7}" type="presParOf" srcId="{AE9FF44F-5CE5-41DF-BA1F-DE31E410F446}" destId="{E9B24AFB-F5BA-4AF7-BD88-D197334ABAF7}" srcOrd="12" destOrd="0" presId="urn:microsoft.com/office/officeart/2005/8/layout/cycle1"/>
    <dgm:cxn modelId="{E24CD01E-6731-4710-AFCB-5D3CCE510FEB}" type="presParOf" srcId="{AE9FF44F-5CE5-41DF-BA1F-DE31E410F446}" destId="{47D9D9FF-2708-4421-8EF7-B7D501AD1F72}" srcOrd="13" destOrd="0" presId="urn:microsoft.com/office/officeart/2005/8/layout/cycle1"/>
    <dgm:cxn modelId="{69B40A48-FF7C-4A1A-9CE1-C4DEE6E2569A}" type="presParOf" srcId="{AE9FF44F-5CE5-41DF-BA1F-DE31E410F446}" destId="{62059F0E-0C97-4B4B-9CC2-7D59EDD0D9B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B3221F-4A66-46ED-A486-FA9D1B169827}"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A21A078B-2A74-4FE3-B1AC-70D78AAEDDDA}">
      <dgm:prSet custT="1"/>
      <dgm:spPr/>
      <dgm:t>
        <a:bodyPr/>
        <a:lstStyle/>
        <a:p>
          <a:pPr algn="just" rtl="0"/>
          <a:r>
            <a:rPr lang="en-US" sz="1600" b="1" dirty="0" smtClean="0"/>
            <a:t>Professional accountants are implored to be responsible, answerable, trustworthy and liable in their dealings as this could further sunk the economy or revive it</a:t>
          </a:r>
          <a:endParaRPr lang="en-US" sz="1600" b="1" dirty="0"/>
        </a:p>
      </dgm:t>
    </dgm:pt>
    <dgm:pt modelId="{C3A9D072-0D49-4848-BF92-93F3D6DCA5F5}" type="parTrans" cxnId="{299EE642-9903-4671-A6AE-B9738E50113C}">
      <dgm:prSet/>
      <dgm:spPr/>
      <dgm:t>
        <a:bodyPr/>
        <a:lstStyle/>
        <a:p>
          <a:endParaRPr lang="en-US"/>
        </a:p>
      </dgm:t>
    </dgm:pt>
    <dgm:pt modelId="{25AD2051-83F5-47EE-8CCA-F099D1088077}" type="sibTrans" cxnId="{299EE642-9903-4671-A6AE-B9738E50113C}">
      <dgm:prSet/>
      <dgm:spPr/>
      <dgm:t>
        <a:bodyPr/>
        <a:lstStyle/>
        <a:p>
          <a:endParaRPr lang="en-US"/>
        </a:p>
      </dgm:t>
    </dgm:pt>
    <dgm:pt modelId="{AB2BAE9D-7058-442E-B7F3-4B73E558F424}">
      <dgm:prSet custT="1"/>
      <dgm:spPr/>
      <dgm:t>
        <a:bodyPr/>
        <a:lstStyle/>
        <a:p>
          <a:pPr algn="just" rtl="0"/>
          <a:r>
            <a:rPr lang="en-US" sz="1200" b="1" dirty="0" smtClean="0"/>
            <a:t>They should as well require, ensure they get the proper and comprehensive information before initiating their professional task. Professional accountants should identify the link between capacity issues and the existing political incentives as no economy is independent of politics and they must be an independent scrutiny capacity</a:t>
          </a:r>
          <a:endParaRPr lang="en-US" sz="1200" b="1" dirty="0"/>
        </a:p>
      </dgm:t>
    </dgm:pt>
    <dgm:pt modelId="{08E10BB3-8E60-44CA-9F30-BD8FE301321B}" type="parTrans" cxnId="{9A1ECB1A-EC90-4B0F-BE90-1DCB2CF3EC7A}">
      <dgm:prSet/>
      <dgm:spPr/>
      <dgm:t>
        <a:bodyPr/>
        <a:lstStyle/>
        <a:p>
          <a:endParaRPr lang="en-US"/>
        </a:p>
      </dgm:t>
    </dgm:pt>
    <dgm:pt modelId="{C8327406-7A39-4333-8A57-2A338F7F500A}" type="sibTrans" cxnId="{9A1ECB1A-EC90-4B0F-BE90-1DCB2CF3EC7A}">
      <dgm:prSet/>
      <dgm:spPr/>
      <dgm:t>
        <a:bodyPr/>
        <a:lstStyle/>
        <a:p>
          <a:endParaRPr lang="en-US"/>
        </a:p>
      </dgm:t>
    </dgm:pt>
    <dgm:pt modelId="{0BCA9275-5FCE-41B8-B033-27DAA799CBB5}">
      <dgm:prSet custT="1"/>
      <dgm:spPr/>
      <dgm:t>
        <a:bodyPr/>
        <a:lstStyle/>
        <a:p>
          <a:pPr algn="just" rtl="0"/>
          <a:r>
            <a:rPr lang="en-US" sz="1200" b="1" dirty="0" smtClean="0"/>
            <a:t>Accountants must abide by the ethical standards and guiding principles of the region where they practice, such as the International Financial Reporting Standards (IFRS) or Generally Accepted Accounting Principles (GAAP) irrespective of whatever influence of technology in their profession and the task before them</a:t>
          </a:r>
          <a:endParaRPr lang="en-US" sz="1200" b="1" dirty="0"/>
        </a:p>
      </dgm:t>
    </dgm:pt>
    <dgm:pt modelId="{7A96682D-455C-4A64-ACA6-815470A7BC97}" type="parTrans" cxnId="{C8B0C52E-D449-4DB1-8C17-13724CE523BC}">
      <dgm:prSet/>
      <dgm:spPr/>
      <dgm:t>
        <a:bodyPr/>
        <a:lstStyle/>
        <a:p>
          <a:endParaRPr lang="en-US"/>
        </a:p>
      </dgm:t>
    </dgm:pt>
    <dgm:pt modelId="{E3903A05-C0F4-429C-A9CA-88F5562154F2}" type="sibTrans" cxnId="{C8B0C52E-D449-4DB1-8C17-13724CE523BC}">
      <dgm:prSet/>
      <dgm:spPr/>
      <dgm:t>
        <a:bodyPr/>
        <a:lstStyle/>
        <a:p>
          <a:endParaRPr lang="en-US"/>
        </a:p>
      </dgm:t>
    </dgm:pt>
    <dgm:pt modelId="{0EBB9DE8-FC0C-451A-8182-A3325D0A4C09}" type="pres">
      <dgm:prSet presAssocID="{A4B3221F-4A66-46ED-A486-FA9D1B169827}" presName="Name0" presStyleCnt="0">
        <dgm:presLayoutVars>
          <dgm:dir/>
          <dgm:resizeHandles val="exact"/>
        </dgm:presLayoutVars>
      </dgm:prSet>
      <dgm:spPr/>
      <dgm:t>
        <a:bodyPr/>
        <a:lstStyle/>
        <a:p>
          <a:endParaRPr lang="en-US"/>
        </a:p>
      </dgm:t>
    </dgm:pt>
    <dgm:pt modelId="{2D95BA73-2C33-4D6A-8F01-8FC329DF4D18}" type="pres">
      <dgm:prSet presAssocID="{A4B3221F-4A66-46ED-A486-FA9D1B169827}" presName="arrow" presStyleLbl="bgShp" presStyleIdx="0" presStyleCnt="1"/>
      <dgm:spPr/>
    </dgm:pt>
    <dgm:pt modelId="{68D1A8D8-4535-4C2C-B8E3-A64F0F7C81F8}" type="pres">
      <dgm:prSet presAssocID="{A4B3221F-4A66-46ED-A486-FA9D1B169827}" presName="points" presStyleCnt="0"/>
      <dgm:spPr/>
    </dgm:pt>
    <dgm:pt modelId="{0942294C-296A-4A2B-B723-FA5DFADE26EA}" type="pres">
      <dgm:prSet presAssocID="{A21A078B-2A74-4FE3-B1AC-70D78AAEDDDA}" presName="compositeA" presStyleCnt="0"/>
      <dgm:spPr/>
    </dgm:pt>
    <dgm:pt modelId="{62A45C52-B5F5-4F3F-89C8-9B34126C86F4}" type="pres">
      <dgm:prSet presAssocID="{A21A078B-2A74-4FE3-B1AC-70D78AAEDDDA}" presName="textA" presStyleLbl="revTx" presStyleIdx="0" presStyleCnt="3">
        <dgm:presLayoutVars>
          <dgm:bulletEnabled val="1"/>
        </dgm:presLayoutVars>
      </dgm:prSet>
      <dgm:spPr/>
      <dgm:t>
        <a:bodyPr/>
        <a:lstStyle/>
        <a:p>
          <a:endParaRPr lang="en-US"/>
        </a:p>
      </dgm:t>
    </dgm:pt>
    <dgm:pt modelId="{84F52B3D-3D09-45D5-991D-2B18E93791B3}" type="pres">
      <dgm:prSet presAssocID="{A21A078B-2A74-4FE3-B1AC-70D78AAEDDDA}" presName="circleA" presStyleLbl="node1" presStyleIdx="0" presStyleCnt="3"/>
      <dgm:spPr/>
    </dgm:pt>
    <dgm:pt modelId="{E36F4A90-FF23-4681-A2DB-F01177BD8CF5}" type="pres">
      <dgm:prSet presAssocID="{A21A078B-2A74-4FE3-B1AC-70D78AAEDDDA}" presName="spaceA" presStyleCnt="0"/>
      <dgm:spPr/>
    </dgm:pt>
    <dgm:pt modelId="{9196A7A3-EF03-4FD7-93EF-EB380EE98BED}" type="pres">
      <dgm:prSet presAssocID="{25AD2051-83F5-47EE-8CCA-F099D1088077}" presName="space" presStyleCnt="0"/>
      <dgm:spPr/>
    </dgm:pt>
    <dgm:pt modelId="{1556D2A1-34A5-4276-AC34-D84B01DEE07E}" type="pres">
      <dgm:prSet presAssocID="{AB2BAE9D-7058-442E-B7F3-4B73E558F424}" presName="compositeB" presStyleCnt="0"/>
      <dgm:spPr/>
    </dgm:pt>
    <dgm:pt modelId="{57591DBC-42B8-4E27-B658-F8B3913D9362}" type="pres">
      <dgm:prSet presAssocID="{AB2BAE9D-7058-442E-B7F3-4B73E558F424}" presName="textB" presStyleLbl="revTx" presStyleIdx="1" presStyleCnt="3">
        <dgm:presLayoutVars>
          <dgm:bulletEnabled val="1"/>
        </dgm:presLayoutVars>
      </dgm:prSet>
      <dgm:spPr/>
      <dgm:t>
        <a:bodyPr/>
        <a:lstStyle/>
        <a:p>
          <a:endParaRPr lang="en-US"/>
        </a:p>
      </dgm:t>
    </dgm:pt>
    <dgm:pt modelId="{DCA90740-61C8-4AA3-86CA-D914F474A178}" type="pres">
      <dgm:prSet presAssocID="{AB2BAE9D-7058-442E-B7F3-4B73E558F424}" presName="circleB" presStyleLbl="node1" presStyleIdx="1" presStyleCnt="3"/>
      <dgm:spPr/>
    </dgm:pt>
    <dgm:pt modelId="{CFF1C280-9B9B-4BDC-814B-23F82194A75D}" type="pres">
      <dgm:prSet presAssocID="{AB2BAE9D-7058-442E-B7F3-4B73E558F424}" presName="spaceB" presStyleCnt="0"/>
      <dgm:spPr/>
    </dgm:pt>
    <dgm:pt modelId="{4C1C6B78-4EAE-4708-932D-90DFEE3C6804}" type="pres">
      <dgm:prSet presAssocID="{C8327406-7A39-4333-8A57-2A338F7F500A}" presName="space" presStyleCnt="0"/>
      <dgm:spPr/>
    </dgm:pt>
    <dgm:pt modelId="{EB6AD9DB-2506-4AED-AC79-DE2579F1664F}" type="pres">
      <dgm:prSet presAssocID="{0BCA9275-5FCE-41B8-B033-27DAA799CBB5}" presName="compositeA" presStyleCnt="0"/>
      <dgm:spPr/>
    </dgm:pt>
    <dgm:pt modelId="{F300AEDB-B27F-4DD6-9DDF-4E6B5FB60449}" type="pres">
      <dgm:prSet presAssocID="{0BCA9275-5FCE-41B8-B033-27DAA799CBB5}" presName="textA" presStyleLbl="revTx" presStyleIdx="2" presStyleCnt="3">
        <dgm:presLayoutVars>
          <dgm:bulletEnabled val="1"/>
        </dgm:presLayoutVars>
      </dgm:prSet>
      <dgm:spPr/>
      <dgm:t>
        <a:bodyPr/>
        <a:lstStyle/>
        <a:p>
          <a:endParaRPr lang="en-US"/>
        </a:p>
      </dgm:t>
    </dgm:pt>
    <dgm:pt modelId="{9AFCCF5C-6F03-4AA0-A4B5-CA754356AA38}" type="pres">
      <dgm:prSet presAssocID="{0BCA9275-5FCE-41B8-B033-27DAA799CBB5}" presName="circleA" presStyleLbl="node1" presStyleIdx="2" presStyleCnt="3"/>
      <dgm:spPr/>
    </dgm:pt>
    <dgm:pt modelId="{3D3EDA65-1F29-4015-BA77-A82ECD7597E2}" type="pres">
      <dgm:prSet presAssocID="{0BCA9275-5FCE-41B8-B033-27DAA799CBB5}" presName="spaceA" presStyleCnt="0"/>
      <dgm:spPr/>
    </dgm:pt>
  </dgm:ptLst>
  <dgm:cxnLst>
    <dgm:cxn modelId="{1E03446B-CCF3-45E1-BC53-CF1B405E7D05}" type="presOf" srcId="{0BCA9275-5FCE-41B8-B033-27DAA799CBB5}" destId="{F300AEDB-B27F-4DD6-9DDF-4E6B5FB60449}" srcOrd="0" destOrd="0" presId="urn:microsoft.com/office/officeart/2005/8/layout/hProcess11"/>
    <dgm:cxn modelId="{F8DC2640-8F31-480F-B567-E6E52E1A6A30}" type="presOf" srcId="{A4B3221F-4A66-46ED-A486-FA9D1B169827}" destId="{0EBB9DE8-FC0C-451A-8182-A3325D0A4C09}" srcOrd="0" destOrd="0" presId="urn:microsoft.com/office/officeart/2005/8/layout/hProcess11"/>
    <dgm:cxn modelId="{C3E6DA84-366C-45F9-9608-179E0B45FF9F}" type="presOf" srcId="{A21A078B-2A74-4FE3-B1AC-70D78AAEDDDA}" destId="{62A45C52-B5F5-4F3F-89C8-9B34126C86F4}" srcOrd="0" destOrd="0" presId="urn:microsoft.com/office/officeart/2005/8/layout/hProcess11"/>
    <dgm:cxn modelId="{C8B0C52E-D449-4DB1-8C17-13724CE523BC}" srcId="{A4B3221F-4A66-46ED-A486-FA9D1B169827}" destId="{0BCA9275-5FCE-41B8-B033-27DAA799CBB5}" srcOrd="2" destOrd="0" parTransId="{7A96682D-455C-4A64-ACA6-815470A7BC97}" sibTransId="{E3903A05-C0F4-429C-A9CA-88F5562154F2}"/>
    <dgm:cxn modelId="{9A1ECB1A-EC90-4B0F-BE90-1DCB2CF3EC7A}" srcId="{A4B3221F-4A66-46ED-A486-FA9D1B169827}" destId="{AB2BAE9D-7058-442E-B7F3-4B73E558F424}" srcOrd="1" destOrd="0" parTransId="{08E10BB3-8E60-44CA-9F30-BD8FE301321B}" sibTransId="{C8327406-7A39-4333-8A57-2A338F7F500A}"/>
    <dgm:cxn modelId="{A55675C8-36D7-4EB8-B619-A41E0BEFE9CC}" type="presOf" srcId="{AB2BAE9D-7058-442E-B7F3-4B73E558F424}" destId="{57591DBC-42B8-4E27-B658-F8B3913D9362}" srcOrd="0" destOrd="0" presId="urn:microsoft.com/office/officeart/2005/8/layout/hProcess11"/>
    <dgm:cxn modelId="{299EE642-9903-4671-A6AE-B9738E50113C}" srcId="{A4B3221F-4A66-46ED-A486-FA9D1B169827}" destId="{A21A078B-2A74-4FE3-B1AC-70D78AAEDDDA}" srcOrd="0" destOrd="0" parTransId="{C3A9D072-0D49-4848-BF92-93F3D6DCA5F5}" sibTransId="{25AD2051-83F5-47EE-8CCA-F099D1088077}"/>
    <dgm:cxn modelId="{FC2B1987-0BE0-415B-AD45-823E0E3A0BD5}" type="presParOf" srcId="{0EBB9DE8-FC0C-451A-8182-A3325D0A4C09}" destId="{2D95BA73-2C33-4D6A-8F01-8FC329DF4D18}" srcOrd="0" destOrd="0" presId="urn:microsoft.com/office/officeart/2005/8/layout/hProcess11"/>
    <dgm:cxn modelId="{FA40CBE5-5178-4668-99D1-FDDBE6843D5B}" type="presParOf" srcId="{0EBB9DE8-FC0C-451A-8182-A3325D0A4C09}" destId="{68D1A8D8-4535-4C2C-B8E3-A64F0F7C81F8}" srcOrd="1" destOrd="0" presId="urn:microsoft.com/office/officeart/2005/8/layout/hProcess11"/>
    <dgm:cxn modelId="{A9C58C61-3056-46FC-AB75-76EFE5FAB84A}" type="presParOf" srcId="{68D1A8D8-4535-4C2C-B8E3-A64F0F7C81F8}" destId="{0942294C-296A-4A2B-B723-FA5DFADE26EA}" srcOrd="0" destOrd="0" presId="urn:microsoft.com/office/officeart/2005/8/layout/hProcess11"/>
    <dgm:cxn modelId="{B4860694-0232-4820-952D-01AE70227535}" type="presParOf" srcId="{0942294C-296A-4A2B-B723-FA5DFADE26EA}" destId="{62A45C52-B5F5-4F3F-89C8-9B34126C86F4}" srcOrd="0" destOrd="0" presId="urn:microsoft.com/office/officeart/2005/8/layout/hProcess11"/>
    <dgm:cxn modelId="{F5501B0B-5180-48C6-804A-EDE9F0022583}" type="presParOf" srcId="{0942294C-296A-4A2B-B723-FA5DFADE26EA}" destId="{84F52B3D-3D09-45D5-991D-2B18E93791B3}" srcOrd="1" destOrd="0" presId="urn:microsoft.com/office/officeart/2005/8/layout/hProcess11"/>
    <dgm:cxn modelId="{116AE662-7E18-40CB-B1B8-38F41345ECED}" type="presParOf" srcId="{0942294C-296A-4A2B-B723-FA5DFADE26EA}" destId="{E36F4A90-FF23-4681-A2DB-F01177BD8CF5}" srcOrd="2" destOrd="0" presId="urn:microsoft.com/office/officeart/2005/8/layout/hProcess11"/>
    <dgm:cxn modelId="{5EC1E6F2-BA0B-449C-8BF3-10423D616C7B}" type="presParOf" srcId="{68D1A8D8-4535-4C2C-B8E3-A64F0F7C81F8}" destId="{9196A7A3-EF03-4FD7-93EF-EB380EE98BED}" srcOrd="1" destOrd="0" presId="urn:microsoft.com/office/officeart/2005/8/layout/hProcess11"/>
    <dgm:cxn modelId="{A35F8BF2-BB54-4892-B006-8F444D521A9F}" type="presParOf" srcId="{68D1A8D8-4535-4C2C-B8E3-A64F0F7C81F8}" destId="{1556D2A1-34A5-4276-AC34-D84B01DEE07E}" srcOrd="2" destOrd="0" presId="urn:microsoft.com/office/officeart/2005/8/layout/hProcess11"/>
    <dgm:cxn modelId="{6600C80F-D4A6-415F-82A5-349BB4F9EEA6}" type="presParOf" srcId="{1556D2A1-34A5-4276-AC34-D84B01DEE07E}" destId="{57591DBC-42B8-4E27-B658-F8B3913D9362}" srcOrd="0" destOrd="0" presId="urn:microsoft.com/office/officeart/2005/8/layout/hProcess11"/>
    <dgm:cxn modelId="{98A08497-B399-40BA-9FD5-77CD1284042A}" type="presParOf" srcId="{1556D2A1-34A5-4276-AC34-D84B01DEE07E}" destId="{DCA90740-61C8-4AA3-86CA-D914F474A178}" srcOrd="1" destOrd="0" presId="urn:microsoft.com/office/officeart/2005/8/layout/hProcess11"/>
    <dgm:cxn modelId="{3C4C9E8E-8E30-4A89-8041-FEC961F0102D}" type="presParOf" srcId="{1556D2A1-34A5-4276-AC34-D84B01DEE07E}" destId="{CFF1C280-9B9B-4BDC-814B-23F82194A75D}" srcOrd="2" destOrd="0" presId="urn:microsoft.com/office/officeart/2005/8/layout/hProcess11"/>
    <dgm:cxn modelId="{E2DDD894-F77A-497D-AB14-4AB4D000AFE0}" type="presParOf" srcId="{68D1A8D8-4535-4C2C-B8E3-A64F0F7C81F8}" destId="{4C1C6B78-4EAE-4708-932D-90DFEE3C6804}" srcOrd="3" destOrd="0" presId="urn:microsoft.com/office/officeart/2005/8/layout/hProcess11"/>
    <dgm:cxn modelId="{012A3236-0E36-46E0-BF03-AFAA2CEBF0A8}" type="presParOf" srcId="{68D1A8D8-4535-4C2C-B8E3-A64F0F7C81F8}" destId="{EB6AD9DB-2506-4AED-AC79-DE2579F1664F}" srcOrd="4" destOrd="0" presId="urn:microsoft.com/office/officeart/2005/8/layout/hProcess11"/>
    <dgm:cxn modelId="{D311B86E-D3E2-4746-8634-20BCEB16C1A9}" type="presParOf" srcId="{EB6AD9DB-2506-4AED-AC79-DE2579F1664F}" destId="{F300AEDB-B27F-4DD6-9DDF-4E6B5FB60449}" srcOrd="0" destOrd="0" presId="urn:microsoft.com/office/officeart/2005/8/layout/hProcess11"/>
    <dgm:cxn modelId="{2456B3D9-87A8-41E6-A0D0-BEA90F033E15}" type="presParOf" srcId="{EB6AD9DB-2506-4AED-AC79-DE2579F1664F}" destId="{9AFCCF5C-6F03-4AA0-A4B5-CA754356AA38}" srcOrd="1" destOrd="0" presId="urn:microsoft.com/office/officeart/2005/8/layout/hProcess11"/>
    <dgm:cxn modelId="{04AD01C8-EB44-4BF0-830F-948203C1C676}" type="presParOf" srcId="{EB6AD9DB-2506-4AED-AC79-DE2579F1664F}" destId="{3D3EDA65-1F29-4015-BA77-A82ECD7597E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F0D79-2A3F-49C5-AF4C-962D3CB0B973}" type="doc">
      <dgm:prSet loTypeId="urn:microsoft.com/office/officeart/2005/8/layout/venn1" loCatId="relationship" qsTypeId="urn:microsoft.com/office/officeart/2005/8/quickstyle/simple1" qsCatId="simple" csTypeId="urn:microsoft.com/office/officeart/2005/8/colors/colorful2" csCatId="colorful"/>
      <dgm:spPr/>
      <dgm:t>
        <a:bodyPr/>
        <a:lstStyle/>
        <a:p>
          <a:endParaRPr lang="en-US"/>
        </a:p>
      </dgm:t>
    </dgm:pt>
    <dgm:pt modelId="{855B5913-6A52-4C3E-952F-0DD89F5D73DC}">
      <dgm:prSet/>
      <dgm:spPr/>
      <dgm:t>
        <a:bodyPr/>
        <a:lstStyle/>
        <a:p>
          <a:pPr rtl="0"/>
          <a:r>
            <a:rPr lang="en-US" b="1" smtClean="0"/>
            <a:t>Business</a:t>
          </a:r>
          <a:endParaRPr lang="en-US"/>
        </a:p>
      </dgm:t>
    </dgm:pt>
    <dgm:pt modelId="{F3ADF73A-E5E6-455C-B4D3-91C6D8911E6B}" type="parTrans" cxnId="{71B8FED7-6CA9-4CEF-B2BA-E4D87C27F563}">
      <dgm:prSet/>
      <dgm:spPr/>
      <dgm:t>
        <a:bodyPr/>
        <a:lstStyle/>
        <a:p>
          <a:endParaRPr lang="en-US"/>
        </a:p>
      </dgm:t>
    </dgm:pt>
    <dgm:pt modelId="{5C087806-8819-48FD-9CC1-C642EA2296F6}" type="sibTrans" cxnId="{71B8FED7-6CA9-4CEF-B2BA-E4D87C27F563}">
      <dgm:prSet/>
      <dgm:spPr/>
      <dgm:t>
        <a:bodyPr/>
        <a:lstStyle/>
        <a:p>
          <a:endParaRPr lang="en-US"/>
        </a:p>
      </dgm:t>
    </dgm:pt>
    <dgm:pt modelId="{D9F111BC-6E8B-4EBE-B3A4-609774C9FE31}">
      <dgm:prSet/>
      <dgm:spPr/>
      <dgm:t>
        <a:bodyPr/>
        <a:lstStyle/>
        <a:p>
          <a:pPr rtl="0"/>
          <a:r>
            <a:rPr lang="en-US" b="1" smtClean="0"/>
            <a:t>Education</a:t>
          </a:r>
          <a:endParaRPr lang="en-US"/>
        </a:p>
      </dgm:t>
    </dgm:pt>
    <dgm:pt modelId="{4B3DFBCB-B720-4164-ADF0-6F3F9BDAFFBB}" type="parTrans" cxnId="{B986AB4B-DC20-45D6-9F62-0414D328828D}">
      <dgm:prSet/>
      <dgm:spPr/>
      <dgm:t>
        <a:bodyPr/>
        <a:lstStyle/>
        <a:p>
          <a:endParaRPr lang="en-US"/>
        </a:p>
      </dgm:t>
    </dgm:pt>
    <dgm:pt modelId="{1E5B2AB6-4347-42D7-AD9F-342C72B62525}" type="sibTrans" cxnId="{B986AB4B-DC20-45D6-9F62-0414D328828D}">
      <dgm:prSet/>
      <dgm:spPr/>
      <dgm:t>
        <a:bodyPr/>
        <a:lstStyle/>
        <a:p>
          <a:endParaRPr lang="en-US"/>
        </a:p>
      </dgm:t>
    </dgm:pt>
    <dgm:pt modelId="{9AA0345E-F57D-45BB-A473-A6A4342B97CE}">
      <dgm:prSet/>
      <dgm:spPr/>
      <dgm:t>
        <a:bodyPr/>
        <a:lstStyle/>
        <a:p>
          <a:pPr rtl="0"/>
          <a:r>
            <a:rPr lang="en-US" b="1" smtClean="0"/>
            <a:t>Finance</a:t>
          </a:r>
          <a:endParaRPr lang="en-US"/>
        </a:p>
      </dgm:t>
    </dgm:pt>
    <dgm:pt modelId="{FFAAF025-DA9B-4B0E-9750-689D2D3CAC9A}" type="parTrans" cxnId="{D1502A47-9665-4050-A424-671ADC15A60F}">
      <dgm:prSet/>
      <dgm:spPr/>
      <dgm:t>
        <a:bodyPr/>
        <a:lstStyle/>
        <a:p>
          <a:endParaRPr lang="en-US"/>
        </a:p>
      </dgm:t>
    </dgm:pt>
    <dgm:pt modelId="{BA0D9B74-CDBE-45E2-855C-97B410D4D1AA}" type="sibTrans" cxnId="{D1502A47-9665-4050-A424-671ADC15A60F}">
      <dgm:prSet/>
      <dgm:spPr/>
      <dgm:t>
        <a:bodyPr/>
        <a:lstStyle/>
        <a:p>
          <a:endParaRPr lang="en-US"/>
        </a:p>
      </dgm:t>
    </dgm:pt>
    <dgm:pt modelId="{28510118-3851-4375-8B3D-2A09C1713E88}">
      <dgm:prSet/>
      <dgm:spPr/>
      <dgm:t>
        <a:bodyPr/>
        <a:lstStyle/>
        <a:p>
          <a:pPr rtl="0"/>
          <a:r>
            <a:rPr lang="en-US" b="1" smtClean="0"/>
            <a:t>Healthcare</a:t>
          </a:r>
          <a:endParaRPr lang="en-US"/>
        </a:p>
      </dgm:t>
    </dgm:pt>
    <dgm:pt modelId="{19126643-CEE4-41F1-A5E8-6B93F964772E}" type="parTrans" cxnId="{0146569F-8804-4826-8D74-3BCAD4F652D1}">
      <dgm:prSet/>
      <dgm:spPr/>
      <dgm:t>
        <a:bodyPr/>
        <a:lstStyle/>
        <a:p>
          <a:endParaRPr lang="en-US"/>
        </a:p>
      </dgm:t>
    </dgm:pt>
    <dgm:pt modelId="{D7C9B792-159B-49D2-852D-ECD0014EBA55}" type="sibTrans" cxnId="{0146569F-8804-4826-8D74-3BCAD4F652D1}">
      <dgm:prSet/>
      <dgm:spPr/>
      <dgm:t>
        <a:bodyPr/>
        <a:lstStyle/>
        <a:p>
          <a:endParaRPr lang="en-US"/>
        </a:p>
      </dgm:t>
    </dgm:pt>
    <dgm:pt modelId="{C9560DB8-DC78-40A4-BCD2-A0E4B8C45063}">
      <dgm:prSet/>
      <dgm:spPr/>
      <dgm:t>
        <a:bodyPr/>
        <a:lstStyle/>
        <a:p>
          <a:pPr rtl="0"/>
          <a:r>
            <a:rPr lang="en-US" b="1" smtClean="0"/>
            <a:t>Security</a:t>
          </a:r>
          <a:endParaRPr lang="en-US"/>
        </a:p>
      </dgm:t>
    </dgm:pt>
    <dgm:pt modelId="{45236E09-187B-494F-9ADC-FBC975F2D026}" type="parTrans" cxnId="{82D5F2FB-597D-4E2F-992F-5C66779F5657}">
      <dgm:prSet/>
      <dgm:spPr/>
      <dgm:t>
        <a:bodyPr/>
        <a:lstStyle/>
        <a:p>
          <a:endParaRPr lang="en-US"/>
        </a:p>
      </dgm:t>
    </dgm:pt>
    <dgm:pt modelId="{4AD5A17F-F0CD-46D0-A2AC-12BF310A157B}" type="sibTrans" cxnId="{82D5F2FB-597D-4E2F-992F-5C66779F5657}">
      <dgm:prSet/>
      <dgm:spPr/>
      <dgm:t>
        <a:bodyPr/>
        <a:lstStyle/>
        <a:p>
          <a:endParaRPr lang="en-US"/>
        </a:p>
      </dgm:t>
    </dgm:pt>
    <dgm:pt modelId="{E08B9152-29CD-4375-8610-3FBB434FC6B4}">
      <dgm:prSet/>
      <dgm:spPr/>
      <dgm:t>
        <a:bodyPr/>
        <a:lstStyle/>
        <a:p>
          <a:pPr rtl="0"/>
          <a:r>
            <a:rPr lang="en-US" b="1" smtClean="0"/>
            <a:t>Communication</a:t>
          </a:r>
          <a:endParaRPr lang="en-US"/>
        </a:p>
      </dgm:t>
    </dgm:pt>
    <dgm:pt modelId="{7C10FD26-1A25-4D48-9F23-F1C9585D3DA0}" type="parTrans" cxnId="{D8DD3038-53C9-4538-AD49-3BEDC7CE5A46}">
      <dgm:prSet/>
      <dgm:spPr/>
      <dgm:t>
        <a:bodyPr/>
        <a:lstStyle/>
        <a:p>
          <a:endParaRPr lang="en-US"/>
        </a:p>
      </dgm:t>
    </dgm:pt>
    <dgm:pt modelId="{50AFB19E-4582-4502-AED2-E9EDB2BF32EF}" type="sibTrans" cxnId="{D8DD3038-53C9-4538-AD49-3BEDC7CE5A46}">
      <dgm:prSet/>
      <dgm:spPr/>
      <dgm:t>
        <a:bodyPr/>
        <a:lstStyle/>
        <a:p>
          <a:endParaRPr lang="en-US"/>
        </a:p>
      </dgm:t>
    </dgm:pt>
    <dgm:pt modelId="{6474DAEC-24D1-4EA8-B015-7C69F123EAC5}">
      <dgm:prSet/>
      <dgm:spPr/>
      <dgm:t>
        <a:bodyPr/>
        <a:lstStyle/>
        <a:p>
          <a:pPr rtl="0"/>
          <a:r>
            <a:rPr lang="en-US" b="1" smtClean="0"/>
            <a:t>Employment</a:t>
          </a:r>
          <a:endParaRPr lang="en-US"/>
        </a:p>
      </dgm:t>
    </dgm:pt>
    <dgm:pt modelId="{43304179-C6AA-43BF-9282-DD842EC8EC31}" type="parTrans" cxnId="{EF086FDC-156A-4E45-82E0-D8D3E77B6BCA}">
      <dgm:prSet/>
      <dgm:spPr/>
      <dgm:t>
        <a:bodyPr/>
        <a:lstStyle/>
        <a:p>
          <a:endParaRPr lang="en-US"/>
        </a:p>
      </dgm:t>
    </dgm:pt>
    <dgm:pt modelId="{E0C6C1C5-C691-499D-A02B-1858DC69FA8C}" type="sibTrans" cxnId="{EF086FDC-156A-4E45-82E0-D8D3E77B6BCA}">
      <dgm:prSet/>
      <dgm:spPr/>
      <dgm:t>
        <a:bodyPr/>
        <a:lstStyle/>
        <a:p>
          <a:endParaRPr lang="en-US"/>
        </a:p>
      </dgm:t>
    </dgm:pt>
    <dgm:pt modelId="{C02A0D54-0E74-4972-830B-5305E019BE7E}" type="pres">
      <dgm:prSet presAssocID="{691F0D79-2A3F-49C5-AF4C-962D3CB0B973}" presName="compositeShape" presStyleCnt="0">
        <dgm:presLayoutVars>
          <dgm:chMax val="7"/>
          <dgm:dir/>
          <dgm:resizeHandles val="exact"/>
        </dgm:presLayoutVars>
      </dgm:prSet>
      <dgm:spPr/>
      <dgm:t>
        <a:bodyPr/>
        <a:lstStyle/>
        <a:p>
          <a:endParaRPr lang="en-US"/>
        </a:p>
      </dgm:t>
    </dgm:pt>
    <dgm:pt modelId="{8E3AE079-00D0-47EC-8F09-93AA30EF7B68}" type="pres">
      <dgm:prSet presAssocID="{855B5913-6A52-4C3E-952F-0DD89F5D73DC}" presName="circ1" presStyleLbl="vennNode1" presStyleIdx="0" presStyleCnt="7"/>
      <dgm:spPr/>
    </dgm:pt>
    <dgm:pt modelId="{E46745F3-5A44-4362-845E-C6D4B90AEBBE}" type="pres">
      <dgm:prSet presAssocID="{855B5913-6A52-4C3E-952F-0DD89F5D73DC}" presName="circ1Tx" presStyleLbl="revTx" presStyleIdx="0" presStyleCnt="0">
        <dgm:presLayoutVars>
          <dgm:chMax val="0"/>
          <dgm:chPref val="0"/>
          <dgm:bulletEnabled val="1"/>
        </dgm:presLayoutVars>
      </dgm:prSet>
      <dgm:spPr/>
      <dgm:t>
        <a:bodyPr/>
        <a:lstStyle/>
        <a:p>
          <a:endParaRPr lang="en-US"/>
        </a:p>
      </dgm:t>
    </dgm:pt>
    <dgm:pt modelId="{54554E23-A487-4674-8EF3-A95B9BB9B8E9}" type="pres">
      <dgm:prSet presAssocID="{D9F111BC-6E8B-4EBE-B3A4-609774C9FE31}" presName="circ2" presStyleLbl="vennNode1" presStyleIdx="1" presStyleCnt="7"/>
      <dgm:spPr/>
    </dgm:pt>
    <dgm:pt modelId="{C1D32AE3-47B4-4B9F-91D8-064DABB6E97C}" type="pres">
      <dgm:prSet presAssocID="{D9F111BC-6E8B-4EBE-B3A4-609774C9FE31}" presName="circ2Tx" presStyleLbl="revTx" presStyleIdx="0" presStyleCnt="0">
        <dgm:presLayoutVars>
          <dgm:chMax val="0"/>
          <dgm:chPref val="0"/>
          <dgm:bulletEnabled val="1"/>
        </dgm:presLayoutVars>
      </dgm:prSet>
      <dgm:spPr/>
      <dgm:t>
        <a:bodyPr/>
        <a:lstStyle/>
        <a:p>
          <a:endParaRPr lang="en-US"/>
        </a:p>
      </dgm:t>
    </dgm:pt>
    <dgm:pt modelId="{6AE0E78D-4E10-467A-8C1A-132F933FE411}" type="pres">
      <dgm:prSet presAssocID="{9AA0345E-F57D-45BB-A473-A6A4342B97CE}" presName="circ3" presStyleLbl="vennNode1" presStyleIdx="2" presStyleCnt="7"/>
      <dgm:spPr/>
    </dgm:pt>
    <dgm:pt modelId="{D4E14D6F-094A-49F7-A7EB-D57CF658CD71}" type="pres">
      <dgm:prSet presAssocID="{9AA0345E-F57D-45BB-A473-A6A4342B97CE}" presName="circ3Tx" presStyleLbl="revTx" presStyleIdx="0" presStyleCnt="0">
        <dgm:presLayoutVars>
          <dgm:chMax val="0"/>
          <dgm:chPref val="0"/>
          <dgm:bulletEnabled val="1"/>
        </dgm:presLayoutVars>
      </dgm:prSet>
      <dgm:spPr/>
      <dgm:t>
        <a:bodyPr/>
        <a:lstStyle/>
        <a:p>
          <a:endParaRPr lang="en-US"/>
        </a:p>
      </dgm:t>
    </dgm:pt>
    <dgm:pt modelId="{D2201C41-3B1A-4BC2-8A57-3FE2CC081A61}" type="pres">
      <dgm:prSet presAssocID="{28510118-3851-4375-8B3D-2A09C1713E88}" presName="circ4" presStyleLbl="vennNode1" presStyleIdx="3" presStyleCnt="7"/>
      <dgm:spPr/>
    </dgm:pt>
    <dgm:pt modelId="{712B7650-09EB-4504-8784-5A584A41CFC3}" type="pres">
      <dgm:prSet presAssocID="{28510118-3851-4375-8B3D-2A09C1713E88}" presName="circ4Tx" presStyleLbl="revTx" presStyleIdx="0" presStyleCnt="0">
        <dgm:presLayoutVars>
          <dgm:chMax val="0"/>
          <dgm:chPref val="0"/>
          <dgm:bulletEnabled val="1"/>
        </dgm:presLayoutVars>
      </dgm:prSet>
      <dgm:spPr/>
      <dgm:t>
        <a:bodyPr/>
        <a:lstStyle/>
        <a:p>
          <a:endParaRPr lang="en-US"/>
        </a:p>
      </dgm:t>
    </dgm:pt>
    <dgm:pt modelId="{CC425DAB-F4DC-4406-8B7E-BBDBFEA804FA}" type="pres">
      <dgm:prSet presAssocID="{C9560DB8-DC78-40A4-BCD2-A0E4B8C45063}" presName="circ5" presStyleLbl="vennNode1" presStyleIdx="4" presStyleCnt="7"/>
      <dgm:spPr/>
    </dgm:pt>
    <dgm:pt modelId="{11085337-CEE5-44BF-BAD9-F3FC23FA5F13}" type="pres">
      <dgm:prSet presAssocID="{C9560DB8-DC78-40A4-BCD2-A0E4B8C45063}" presName="circ5Tx" presStyleLbl="revTx" presStyleIdx="0" presStyleCnt="0">
        <dgm:presLayoutVars>
          <dgm:chMax val="0"/>
          <dgm:chPref val="0"/>
          <dgm:bulletEnabled val="1"/>
        </dgm:presLayoutVars>
      </dgm:prSet>
      <dgm:spPr/>
      <dgm:t>
        <a:bodyPr/>
        <a:lstStyle/>
        <a:p>
          <a:endParaRPr lang="en-US"/>
        </a:p>
      </dgm:t>
    </dgm:pt>
    <dgm:pt modelId="{6152CA7E-EAD5-41C3-98ED-7AC06CDD1C1B}" type="pres">
      <dgm:prSet presAssocID="{E08B9152-29CD-4375-8610-3FBB434FC6B4}" presName="circ6" presStyleLbl="vennNode1" presStyleIdx="5" presStyleCnt="7"/>
      <dgm:spPr/>
    </dgm:pt>
    <dgm:pt modelId="{88B11CF5-624B-40E5-ADE7-A48E25FA39E6}" type="pres">
      <dgm:prSet presAssocID="{E08B9152-29CD-4375-8610-3FBB434FC6B4}" presName="circ6Tx" presStyleLbl="revTx" presStyleIdx="0" presStyleCnt="0">
        <dgm:presLayoutVars>
          <dgm:chMax val="0"/>
          <dgm:chPref val="0"/>
          <dgm:bulletEnabled val="1"/>
        </dgm:presLayoutVars>
      </dgm:prSet>
      <dgm:spPr/>
      <dgm:t>
        <a:bodyPr/>
        <a:lstStyle/>
        <a:p>
          <a:endParaRPr lang="en-US"/>
        </a:p>
      </dgm:t>
    </dgm:pt>
    <dgm:pt modelId="{C595988A-239D-4798-A15E-E3C9C9F72853}" type="pres">
      <dgm:prSet presAssocID="{6474DAEC-24D1-4EA8-B015-7C69F123EAC5}" presName="circ7" presStyleLbl="vennNode1" presStyleIdx="6" presStyleCnt="7"/>
      <dgm:spPr/>
    </dgm:pt>
    <dgm:pt modelId="{0F3A7CE4-0704-4684-9E88-44A80620EC03}" type="pres">
      <dgm:prSet presAssocID="{6474DAEC-24D1-4EA8-B015-7C69F123EAC5}" presName="circ7Tx" presStyleLbl="revTx" presStyleIdx="0" presStyleCnt="0">
        <dgm:presLayoutVars>
          <dgm:chMax val="0"/>
          <dgm:chPref val="0"/>
          <dgm:bulletEnabled val="1"/>
        </dgm:presLayoutVars>
      </dgm:prSet>
      <dgm:spPr/>
      <dgm:t>
        <a:bodyPr/>
        <a:lstStyle/>
        <a:p>
          <a:endParaRPr lang="en-US"/>
        </a:p>
      </dgm:t>
    </dgm:pt>
  </dgm:ptLst>
  <dgm:cxnLst>
    <dgm:cxn modelId="{0146569F-8804-4826-8D74-3BCAD4F652D1}" srcId="{691F0D79-2A3F-49C5-AF4C-962D3CB0B973}" destId="{28510118-3851-4375-8B3D-2A09C1713E88}" srcOrd="3" destOrd="0" parTransId="{19126643-CEE4-41F1-A5E8-6B93F964772E}" sibTransId="{D7C9B792-159B-49D2-852D-ECD0014EBA55}"/>
    <dgm:cxn modelId="{40F7A094-7EF2-47FF-BC08-20050FA216B2}" type="presOf" srcId="{D9F111BC-6E8B-4EBE-B3A4-609774C9FE31}" destId="{C1D32AE3-47B4-4B9F-91D8-064DABB6E97C}" srcOrd="0" destOrd="0" presId="urn:microsoft.com/office/officeart/2005/8/layout/venn1"/>
    <dgm:cxn modelId="{6C4063FE-0B85-4640-BF33-2C1461C2A6C9}" type="presOf" srcId="{28510118-3851-4375-8B3D-2A09C1713E88}" destId="{712B7650-09EB-4504-8784-5A584A41CFC3}" srcOrd="0" destOrd="0" presId="urn:microsoft.com/office/officeart/2005/8/layout/venn1"/>
    <dgm:cxn modelId="{F4747407-B2A3-4EF3-BA1C-DBB4B10AED5E}" type="presOf" srcId="{855B5913-6A52-4C3E-952F-0DD89F5D73DC}" destId="{E46745F3-5A44-4362-845E-C6D4B90AEBBE}" srcOrd="0" destOrd="0" presId="urn:microsoft.com/office/officeart/2005/8/layout/venn1"/>
    <dgm:cxn modelId="{A54797B9-EBDB-453B-9391-34B5C016C5C5}" type="presOf" srcId="{C9560DB8-DC78-40A4-BCD2-A0E4B8C45063}" destId="{11085337-CEE5-44BF-BAD9-F3FC23FA5F13}" srcOrd="0" destOrd="0" presId="urn:microsoft.com/office/officeart/2005/8/layout/venn1"/>
    <dgm:cxn modelId="{82D5F2FB-597D-4E2F-992F-5C66779F5657}" srcId="{691F0D79-2A3F-49C5-AF4C-962D3CB0B973}" destId="{C9560DB8-DC78-40A4-BCD2-A0E4B8C45063}" srcOrd="4" destOrd="0" parTransId="{45236E09-187B-494F-9ADC-FBC975F2D026}" sibTransId="{4AD5A17F-F0CD-46D0-A2AC-12BF310A157B}"/>
    <dgm:cxn modelId="{EF086FDC-156A-4E45-82E0-D8D3E77B6BCA}" srcId="{691F0D79-2A3F-49C5-AF4C-962D3CB0B973}" destId="{6474DAEC-24D1-4EA8-B015-7C69F123EAC5}" srcOrd="6" destOrd="0" parTransId="{43304179-C6AA-43BF-9282-DD842EC8EC31}" sibTransId="{E0C6C1C5-C691-499D-A02B-1858DC69FA8C}"/>
    <dgm:cxn modelId="{332B01A2-AA97-4CD2-864E-E1F2A3FC2799}" type="presOf" srcId="{6474DAEC-24D1-4EA8-B015-7C69F123EAC5}" destId="{0F3A7CE4-0704-4684-9E88-44A80620EC03}" srcOrd="0" destOrd="0" presId="urn:microsoft.com/office/officeart/2005/8/layout/venn1"/>
    <dgm:cxn modelId="{D1502A47-9665-4050-A424-671ADC15A60F}" srcId="{691F0D79-2A3F-49C5-AF4C-962D3CB0B973}" destId="{9AA0345E-F57D-45BB-A473-A6A4342B97CE}" srcOrd="2" destOrd="0" parTransId="{FFAAF025-DA9B-4B0E-9750-689D2D3CAC9A}" sibTransId="{BA0D9B74-CDBE-45E2-855C-97B410D4D1AA}"/>
    <dgm:cxn modelId="{71B8FED7-6CA9-4CEF-B2BA-E4D87C27F563}" srcId="{691F0D79-2A3F-49C5-AF4C-962D3CB0B973}" destId="{855B5913-6A52-4C3E-952F-0DD89F5D73DC}" srcOrd="0" destOrd="0" parTransId="{F3ADF73A-E5E6-455C-B4D3-91C6D8911E6B}" sibTransId="{5C087806-8819-48FD-9CC1-C642EA2296F6}"/>
    <dgm:cxn modelId="{D8DD3038-53C9-4538-AD49-3BEDC7CE5A46}" srcId="{691F0D79-2A3F-49C5-AF4C-962D3CB0B973}" destId="{E08B9152-29CD-4375-8610-3FBB434FC6B4}" srcOrd="5" destOrd="0" parTransId="{7C10FD26-1A25-4D48-9F23-F1C9585D3DA0}" sibTransId="{50AFB19E-4582-4502-AED2-E9EDB2BF32EF}"/>
    <dgm:cxn modelId="{ECADC46F-BFE7-4A73-B58D-A6D1D68D22DA}" type="presOf" srcId="{691F0D79-2A3F-49C5-AF4C-962D3CB0B973}" destId="{C02A0D54-0E74-4972-830B-5305E019BE7E}" srcOrd="0" destOrd="0" presId="urn:microsoft.com/office/officeart/2005/8/layout/venn1"/>
    <dgm:cxn modelId="{D261E337-8117-4E29-8667-3CE1F965F1D7}" type="presOf" srcId="{E08B9152-29CD-4375-8610-3FBB434FC6B4}" destId="{88B11CF5-624B-40E5-ADE7-A48E25FA39E6}" srcOrd="0" destOrd="0" presId="urn:microsoft.com/office/officeart/2005/8/layout/venn1"/>
    <dgm:cxn modelId="{EADF4F32-DF38-443A-8FFF-24032B73E07C}" type="presOf" srcId="{9AA0345E-F57D-45BB-A473-A6A4342B97CE}" destId="{D4E14D6F-094A-49F7-A7EB-D57CF658CD71}" srcOrd="0" destOrd="0" presId="urn:microsoft.com/office/officeart/2005/8/layout/venn1"/>
    <dgm:cxn modelId="{B986AB4B-DC20-45D6-9F62-0414D328828D}" srcId="{691F0D79-2A3F-49C5-AF4C-962D3CB0B973}" destId="{D9F111BC-6E8B-4EBE-B3A4-609774C9FE31}" srcOrd="1" destOrd="0" parTransId="{4B3DFBCB-B720-4164-ADF0-6F3F9BDAFFBB}" sibTransId="{1E5B2AB6-4347-42D7-AD9F-342C72B62525}"/>
    <dgm:cxn modelId="{3337E8F9-5D77-49C4-B4DB-81C6416FBD88}" type="presParOf" srcId="{C02A0D54-0E74-4972-830B-5305E019BE7E}" destId="{8E3AE079-00D0-47EC-8F09-93AA30EF7B68}" srcOrd="0" destOrd="0" presId="urn:microsoft.com/office/officeart/2005/8/layout/venn1"/>
    <dgm:cxn modelId="{5C332266-50CD-43C8-9D97-CC4DB5E362C1}" type="presParOf" srcId="{C02A0D54-0E74-4972-830B-5305E019BE7E}" destId="{E46745F3-5A44-4362-845E-C6D4B90AEBBE}" srcOrd="1" destOrd="0" presId="urn:microsoft.com/office/officeart/2005/8/layout/venn1"/>
    <dgm:cxn modelId="{6F8B38C9-BE32-43E8-818E-B2BF5C712F5C}" type="presParOf" srcId="{C02A0D54-0E74-4972-830B-5305E019BE7E}" destId="{54554E23-A487-4674-8EF3-A95B9BB9B8E9}" srcOrd="2" destOrd="0" presId="urn:microsoft.com/office/officeart/2005/8/layout/venn1"/>
    <dgm:cxn modelId="{6DFE7B84-36BD-4557-933C-1B86BB6BBA0A}" type="presParOf" srcId="{C02A0D54-0E74-4972-830B-5305E019BE7E}" destId="{C1D32AE3-47B4-4B9F-91D8-064DABB6E97C}" srcOrd="3" destOrd="0" presId="urn:microsoft.com/office/officeart/2005/8/layout/venn1"/>
    <dgm:cxn modelId="{07E6A902-9DF2-423E-8229-7D572FC3A568}" type="presParOf" srcId="{C02A0D54-0E74-4972-830B-5305E019BE7E}" destId="{6AE0E78D-4E10-467A-8C1A-132F933FE411}" srcOrd="4" destOrd="0" presId="urn:microsoft.com/office/officeart/2005/8/layout/venn1"/>
    <dgm:cxn modelId="{840330D6-7717-4188-9092-2BA45797F986}" type="presParOf" srcId="{C02A0D54-0E74-4972-830B-5305E019BE7E}" destId="{D4E14D6F-094A-49F7-A7EB-D57CF658CD71}" srcOrd="5" destOrd="0" presId="urn:microsoft.com/office/officeart/2005/8/layout/venn1"/>
    <dgm:cxn modelId="{0F2C102C-5C4D-459D-9168-1EDA7FF89130}" type="presParOf" srcId="{C02A0D54-0E74-4972-830B-5305E019BE7E}" destId="{D2201C41-3B1A-4BC2-8A57-3FE2CC081A61}" srcOrd="6" destOrd="0" presId="urn:microsoft.com/office/officeart/2005/8/layout/venn1"/>
    <dgm:cxn modelId="{A3DBC37F-8073-4E65-8113-AD48C09925AA}" type="presParOf" srcId="{C02A0D54-0E74-4972-830B-5305E019BE7E}" destId="{712B7650-09EB-4504-8784-5A584A41CFC3}" srcOrd="7" destOrd="0" presId="urn:microsoft.com/office/officeart/2005/8/layout/venn1"/>
    <dgm:cxn modelId="{6BFF6C4B-638C-4A2B-84D7-C9CC7A14958B}" type="presParOf" srcId="{C02A0D54-0E74-4972-830B-5305E019BE7E}" destId="{CC425DAB-F4DC-4406-8B7E-BBDBFEA804FA}" srcOrd="8" destOrd="0" presId="urn:microsoft.com/office/officeart/2005/8/layout/venn1"/>
    <dgm:cxn modelId="{874DB017-DF60-4242-B9B0-2C779282FEDA}" type="presParOf" srcId="{C02A0D54-0E74-4972-830B-5305E019BE7E}" destId="{11085337-CEE5-44BF-BAD9-F3FC23FA5F13}" srcOrd="9" destOrd="0" presId="urn:microsoft.com/office/officeart/2005/8/layout/venn1"/>
    <dgm:cxn modelId="{61D5A189-071C-49E1-B27F-C867BFC5D0A5}" type="presParOf" srcId="{C02A0D54-0E74-4972-830B-5305E019BE7E}" destId="{6152CA7E-EAD5-41C3-98ED-7AC06CDD1C1B}" srcOrd="10" destOrd="0" presId="urn:microsoft.com/office/officeart/2005/8/layout/venn1"/>
    <dgm:cxn modelId="{59DC5F85-FA14-415D-A9A6-B2BD94E8677B}" type="presParOf" srcId="{C02A0D54-0E74-4972-830B-5305E019BE7E}" destId="{88B11CF5-624B-40E5-ADE7-A48E25FA39E6}" srcOrd="11" destOrd="0" presId="urn:microsoft.com/office/officeart/2005/8/layout/venn1"/>
    <dgm:cxn modelId="{08F0CDAF-2140-45E0-8DA3-4EE5B9B184EC}" type="presParOf" srcId="{C02A0D54-0E74-4972-830B-5305E019BE7E}" destId="{C595988A-239D-4798-A15E-E3C9C9F72853}" srcOrd="12" destOrd="0" presId="urn:microsoft.com/office/officeart/2005/8/layout/venn1"/>
    <dgm:cxn modelId="{F62CD428-C55A-4DB6-8DAA-7845DB8F3EB5}" type="presParOf" srcId="{C02A0D54-0E74-4972-830B-5305E019BE7E}" destId="{0F3A7CE4-0704-4684-9E88-44A80620EC03}"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ACCD1-AFBC-4F5E-B729-12A1B6E05B3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E3FE43D-FFF1-4361-AB20-9ABE44EC32CE}">
      <dgm:prSet custT="1"/>
      <dgm:spPr>
        <a:solidFill>
          <a:schemeClr val="bg2">
            <a:lumMod val="75000"/>
          </a:schemeClr>
        </a:solidFill>
      </dgm:spPr>
      <dgm:t>
        <a:bodyPr/>
        <a:lstStyle/>
        <a:p>
          <a:pPr rtl="0"/>
          <a:r>
            <a:rPr lang="en-US" sz="1400" b="1" dirty="0" smtClean="0">
              <a:solidFill>
                <a:schemeClr val="tx1"/>
              </a:solidFill>
            </a:rPr>
            <a:t>Taxes and other levies are been paid and remitted seamlessly through IT influenced procedures</a:t>
          </a:r>
          <a:endParaRPr lang="en-US" sz="1400" b="1" dirty="0">
            <a:solidFill>
              <a:schemeClr val="tx1"/>
            </a:solidFill>
          </a:endParaRPr>
        </a:p>
      </dgm:t>
    </dgm:pt>
    <dgm:pt modelId="{58053E3B-A245-4181-867C-4974A53F762E}" type="parTrans" cxnId="{97222711-F336-415E-B1E8-6C5520A19673}">
      <dgm:prSet/>
      <dgm:spPr/>
      <dgm:t>
        <a:bodyPr/>
        <a:lstStyle/>
        <a:p>
          <a:endParaRPr lang="en-US"/>
        </a:p>
      </dgm:t>
    </dgm:pt>
    <dgm:pt modelId="{687E1A1B-5654-4854-B23F-AD09C66AB49C}" type="sibTrans" cxnId="{97222711-F336-415E-B1E8-6C5520A19673}">
      <dgm:prSet/>
      <dgm:spPr/>
      <dgm:t>
        <a:bodyPr/>
        <a:lstStyle/>
        <a:p>
          <a:endParaRPr lang="en-US"/>
        </a:p>
      </dgm:t>
    </dgm:pt>
    <dgm:pt modelId="{B9BA6AB9-D80E-41C1-9331-FA152D9745F5}">
      <dgm:prSet custT="1"/>
      <dgm:spPr>
        <a:solidFill>
          <a:schemeClr val="bg2">
            <a:lumMod val="75000"/>
          </a:schemeClr>
        </a:solidFill>
      </dgm:spPr>
      <dgm:t>
        <a:bodyPr/>
        <a:lstStyle/>
        <a:p>
          <a:pPr rtl="0"/>
          <a:r>
            <a:rPr lang="en-US" sz="1400" b="1" dirty="0" smtClean="0">
              <a:solidFill>
                <a:schemeClr val="tx1"/>
              </a:solidFill>
            </a:rPr>
            <a:t>Increased </a:t>
          </a:r>
          <a:r>
            <a:rPr lang="en-US" sz="1400" b="1" dirty="0" smtClean="0">
              <a:solidFill>
                <a:schemeClr val="tx1"/>
              </a:solidFill>
            </a:rPr>
            <a:t>one’s productivity without any physical presence of the person in the office</a:t>
          </a:r>
          <a:endParaRPr lang="en-US" sz="1400" b="1" dirty="0">
            <a:solidFill>
              <a:schemeClr val="tx1"/>
            </a:solidFill>
          </a:endParaRPr>
        </a:p>
      </dgm:t>
    </dgm:pt>
    <dgm:pt modelId="{06994C7C-0442-4FDB-BFB3-9861FAF4D464}" type="parTrans" cxnId="{C366B002-457E-4534-B666-D7DA0C69A2FA}">
      <dgm:prSet/>
      <dgm:spPr/>
      <dgm:t>
        <a:bodyPr/>
        <a:lstStyle/>
        <a:p>
          <a:endParaRPr lang="en-US"/>
        </a:p>
      </dgm:t>
    </dgm:pt>
    <dgm:pt modelId="{4425C9D8-BDA3-403A-BC62-FA826FC4E167}" type="sibTrans" cxnId="{C366B002-457E-4534-B666-D7DA0C69A2FA}">
      <dgm:prSet/>
      <dgm:spPr/>
      <dgm:t>
        <a:bodyPr/>
        <a:lstStyle/>
        <a:p>
          <a:endParaRPr lang="en-US"/>
        </a:p>
      </dgm:t>
    </dgm:pt>
    <dgm:pt modelId="{A28B2E34-A8AE-415C-8F8A-027592D20057}">
      <dgm:prSet custT="1"/>
      <dgm:spPr>
        <a:solidFill>
          <a:schemeClr val="bg2">
            <a:lumMod val="75000"/>
          </a:schemeClr>
        </a:solidFill>
      </dgm:spPr>
      <dgm:t>
        <a:bodyPr/>
        <a:lstStyle/>
        <a:p>
          <a:pPr rtl="0"/>
          <a:r>
            <a:rPr lang="en-US" sz="1400" b="1" dirty="0" smtClean="0">
              <a:solidFill>
                <a:schemeClr val="tx1"/>
              </a:solidFill>
            </a:rPr>
            <a:t>Helps </a:t>
          </a:r>
          <a:r>
            <a:rPr lang="en-US" sz="1400" b="1" dirty="0" smtClean="0">
              <a:solidFill>
                <a:schemeClr val="tx1"/>
              </a:solidFill>
            </a:rPr>
            <a:t>generate revenue in the health services sector as it aids efficient services</a:t>
          </a:r>
          <a:endParaRPr lang="en-US" sz="1400" b="1" dirty="0">
            <a:solidFill>
              <a:schemeClr val="tx1"/>
            </a:solidFill>
          </a:endParaRPr>
        </a:p>
      </dgm:t>
    </dgm:pt>
    <dgm:pt modelId="{B87785DB-B677-439F-9818-F390992107DC}" type="parTrans" cxnId="{3AC2C485-3B9B-4A95-BBD3-061DF406A307}">
      <dgm:prSet/>
      <dgm:spPr/>
      <dgm:t>
        <a:bodyPr/>
        <a:lstStyle/>
        <a:p>
          <a:endParaRPr lang="en-US"/>
        </a:p>
      </dgm:t>
    </dgm:pt>
    <dgm:pt modelId="{324EE67E-FE03-46E7-83D2-21D7EAB8AB2B}" type="sibTrans" cxnId="{3AC2C485-3B9B-4A95-BBD3-061DF406A307}">
      <dgm:prSet/>
      <dgm:spPr/>
      <dgm:t>
        <a:bodyPr/>
        <a:lstStyle/>
        <a:p>
          <a:endParaRPr lang="en-US"/>
        </a:p>
      </dgm:t>
    </dgm:pt>
    <dgm:pt modelId="{A07422F3-E297-47CD-855B-8869DC09E79C}">
      <dgm:prSet custT="1"/>
      <dgm:spPr>
        <a:solidFill>
          <a:schemeClr val="bg2">
            <a:lumMod val="75000"/>
          </a:schemeClr>
        </a:solidFill>
      </dgm:spPr>
      <dgm:t>
        <a:bodyPr/>
        <a:lstStyle/>
        <a:p>
          <a:pPr rtl="0"/>
          <a:r>
            <a:rPr lang="en-US" sz="1400" b="1" dirty="0" smtClean="0">
              <a:solidFill>
                <a:schemeClr val="tx1"/>
              </a:solidFill>
            </a:rPr>
            <a:t>Buying and selling are too easy, customers can buy online from their locals and international vendors as well</a:t>
          </a:r>
          <a:endParaRPr lang="en-US" sz="1400" b="1" dirty="0">
            <a:solidFill>
              <a:schemeClr val="tx1"/>
            </a:solidFill>
          </a:endParaRPr>
        </a:p>
      </dgm:t>
    </dgm:pt>
    <dgm:pt modelId="{06768685-C55B-4611-9621-ABBE23C57354}" type="parTrans" cxnId="{46703A4E-D382-4590-9ABE-66A0A52CE520}">
      <dgm:prSet/>
      <dgm:spPr/>
      <dgm:t>
        <a:bodyPr/>
        <a:lstStyle/>
        <a:p>
          <a:endParaRPr lang="en-US"/>
        </a:p>
      </dgm:t>
    </dgm:pt>
    <dgm:pt modelId="{ECC15F16-F192-40D6-96AD-15E4EA2A8A39}" type="sibTrans" cxnId="{46703A4E-D382-4590-9ABE-66A0A52CE520}">
      <dgm:prSet/>
      <dgm:spPr/>
      <dgm:t>
        <a:bodyPr/>
        <a:lstStyle/>
        <a:p>
          <a:endParaRPr lang="en-US"/>
        </a:p>
      </dgm:t>
    </dgm:pt>
    <dgm:pt modelId="{459011EB-083F-49C1-9682-416A1E4D822F}">
      <dgm:prSet custT="1"/>
      <dgm:spPr>
        <a:solidFill>
          <a:schemeClr val="bg2">
            <a:lumMod val="75000"/>
          </a:schemeClr>
        </a:solidFill>
      </dgm:spPr>
      <dgm:t>
        <a:bodyPr/>
        <a:lstStyle/>
        <a:p>
          <a:pPr rtl="0"/>
          <a:r>
            <a:rPr lang="en-US" sz="1400" b="1" dirty="0" smtClean="0">
              <a:solidFill>
                <a:schemeClr val="tx1"/>
              </a:solidFill>
            </a:rPr>
            <a:t>Information Technology has made the news broadcasts, adverts among others easier to sale</a:t>
          </a:r>
          <a:endParaRPr lang="en-US" sz="1400" b="1" dirty="0">
            <a:solidFill>
              <a:schemeClr val="tx1"/>
            </a:solidFill>
          </a:endParaRPr>
        </a:p>
      </dgm:t>
    </dgm:pt>
    <dgm:pt modelId="{CB4202C4-5959-4188-A189-A679D4C6D206}" type="parTrans" cxnId="{E537C775-2CA3-4DD8-A267-9091E3B6EEB0}">
      <dgm:prSet/>
      <dgm:spPr/>
      <dgm:t>
        <a:bodyPr/>
        <a:lstStyle/>
        <a:p>
          <a:endParaRPr lang="en-US"/>
        </a:p>
      </dgm:t>
    </dgm:pt>
    <dgm:pt modelId="{E659294F-75B8-4E0A-92CA-6C6A0CCAB576}" type="sibTrans" cxnId="{E537C775-2CA3-4DD8-A267-9091E3B6EEB0}">
      <dgm:prSet/>
      <dgm:spPr/>
      <dgm:t>
        <a:bodyPr/>
        <a:lstStyle/>
        <a:p>
          <a:endParaRPr lang="en-US"/>
        </a:p>
      </dgm:t>
    </dgm:pt>
    <dgm:pt modelId="{F2CA044E-5C0B-404B-8962-7CA9065AB270}">
      <dgm:prSet custT="1"/>
      <dgm:spPr>
        <a:solidFill>
          <a:schemeClr val="bg2">
            <a:lumMod val="75000"/>
          </a:schemeClr>
        </a:solidFill>
      </dgm:spPr>
      <dgm:t>
        <a:bodyPr/>
        <a:lstStyle/>
        <a:p>
          <a:pPr rtl="0"/>
          <a:r>
            <a:rPr lang="en-US" sz="1400" b="1" dirty="0" smtClean="0">
              <a:solidFill>
                <a:schemeClr val="tx1"/>
              </a:solidFill>
            </a:rPr>
            <a:t>Unlimited </a:t>
          </a:r>
          <a:r>
            <a:rPr lang="en-US" sz="1400" b="1" dirty="0" smtClean="0">
              <a:solidFill>
                <a:schemeClr val="tx1"/>
              </a:solidFill>
            </a:rPr>
            <a:t>access to entertainment mediums and taxes been charged to improve revenue at every click</a:t>
          </a:r>
          <a:endParaRPr lang="en-US" sz="1400" b="1" dirty="0">
            <a:solidFill>
              <a:schemeClr val="tx1"/>
            </a:solidFill>
          </a:endParaRPr>
        </a:p>
      </dgm:t>
    </dgm:pt>
    <dgm:pt modelId="{30995E8B-D867-45B7-BF9C-A00336F53FFE}" type="parTrans" cxnId="{DC043F75-C149-4F45-98B5-F0B0A03F5FAC}">
      <dgm:prSet/>
      <dgm:spPr/>
      <dgm:t>
        <a:bodyPr/>
        <a:lstStyle/>
        <a:p>
          <a:endParaRPr lang="en-US"/>
        </a:p>
      </dgm:t>
    </dgm:pt>
    <dgm:pt modelId="{B879451A-AE2E-483D-913F-786EC70BCEAA}" type="sibTrans" cxnId="{DC043F75-C149-4F45-98B5-F0B0A03F5FAC}">
      <dgm:prSet/>
      <dgm:spPr/>
      <dgm:t>
        <a:bodyPr/>
        <a:lstStyle/>
        <a:p>
          <a:endParaRPr lang="en-US"/>
        </a:p>
      </dgm:t>
    </dgm:pt>
    <dgm:pt modelId="{234B0443-F69D-453B-A8A1-D5ED8486110E}">
      <dgm:prSet custT="1"/>
      <dgm:spPr>
        <a:solidFill>
          <a:schemeClr val="bg2">
            <a:lumMod val="75000"/>
          </a:schemeClr>
        </a:solidFill>
      </dgm:spPr>
      <dgm:t>
        <a:bodyPr/>
        <a:lstStyle/>
        <a:p>
          <a:pPr rtl="0"/>
          <a:r>
            <a:rPr lang="en-US" sz="1400" b="1" dirty="0" smtClean="0">
              <a:solidFill>
                <a:schemeClr val="tx1"/>
              </a:solidFill>
            </a:rPr>
            <a:t>Communication </a:t>
          </a:r>
          <a:r>
            <a:rPr lang="en-US" sz="1400" b="1" dirty="0" smtClean="0">
              <a:solidFill>
                <a:schemeClr val="tx1"/>
              </a:solidFill>
            </a:rPr>
            <a:t>between people has become cheaper, easier and faster than ever before</a:t>
          </a:r>
          <a:endParaRPr lang="en-US" sz="1400" b="1" dirty="0">
            <a:solidFill>
              <a:schemeClr val="tx1"/>
            </a:solidFill>
          </a:endParaRPr>
        </a:p>
      </dgm:t>
    </dgm:pt>
    <dgm:pt modelId="{5D27E3F3-F6E6-4B11-A944-EF44F1085F82}" type="parTrans" cxnId="{E6391BC0-BA0D-4B26-B5F1-BE9F22D774EA}">
      <dgm:prSet/>
      <dgm:spPr/>
      <dgm:t>
        <a:bodyPr/>
        <a:lstStyle/>
        <a:p>
          <a:endParaRPr lang="en-US"/>
        </a:p>
      </dgm:t>
    </dgm:pt>
    <dgm:pt modelId="{AB92EBA8-B857-49DD-8068-2EE24BC533EA}" type="sibTrans" cxnId="{E6391BC0-BA0D-4B26-B5F1-BE9F22D774EA}">
      <dgm:prSet/>
      <dgm:spPr/>
      <dgm:t>
        <a:bodyPr/>
        <a:lstStyle/>
        <a:p>
          <a:endParaRPr lang="en-US"/>
        </a:p>
      </dgm:t>
    </dgm:pt>
    <dgm:pt modelId="{7DD9AFB0-BEE7-4BAC-BD04-4944BBFC9449}">
      <dgm:prSet custT="1"/>
      <dgm:spPr>
        <a:solidFill>
          <a:schemeClr val="bg2">
            <a:lumMod val="75000"/>
          </a:schemeClr>
        </a:solidFill>
      </dgm:spPr>
      <dgm:t>
        <a:bodyPr/>
        <a:lstStyle/>
        <a:p>
          <a:pPr rtl="0"/>
          <a:r>
            <a:rPr lang="en-US" sz="1400" b="1" dirty="0" smtClean="0">
              <a:solidFill>
                <a:schemeClr val="tx1"/>
              </a:solidFill>
            </a:rPr>
            <a:t>Aids globalization, the world is now on one platform and there </a:t>
          </a:r>
          <a:r>
            <a:rPr lang="en-US" sz="1400" b="1" dirty="0" smtClean="0">
              <a:solidFill>
                <a:schemeClr val="tx1"/>
              </a:solidFill>
            </a:rPr>
            <a:t>are no physical barriers between nations. People are now ‘global’ </a:t>
          </a:r>
          <a:r>
            <a:rPr lang="en-US" sz="1400" b="1" dirty="0" smtClean="0">
              <a:solidFill>
                <a:schemeClr val="tx1"/>
              </a:solidFill>
            </a:rPr>
            <a:t>citizens</a:t>
          </a:r>
          <a:endParaRPr lang="en-US" sz="1400" b="1" dirty="0">
            <a:solidFill>
              <a:schemeClr val="tx1"/>
            </a:solidFill>
          </a:endParaRPr>
        </a:p>
      </dgm:t>
    </dgm:pt>
    <dgm:pt modelId="{872AB6A5-7BAB-4DDA-A707-13C9C4FB42F6}" type="parTrans" cxnId="{D7F70E2D-9265-4D57-BCA6-5F09B2D70E48}">
      <dgm:prSet/>
      <dgm:spPr/>
      <dgm:t>
        <a:bodyPr/>
        <a:lstStyle/>
        <a:p>
          <a:endParaRPr lang="en-US"/>
        </a:p>
      </dgm:t>
    </dgm:pt>
    <dgm:pt modelId="{3030D582-8363-49F4-9A8C-51288CEC6F8A}" type="sibTrans" cxnId="{D7F70E2D-9265-4D57-BCA6-5F09B2D70E48}">
      <dgm:prSet/>
      <dgm:spPr/>
      <dgm:t>
        <a:bodyPr/>
        <a:lstStyle/>
        <a:p>
          <a:endParaRPr lang="en-US"/>
        </a:p>
      </dgm:t>
    </dgm:pt>
    <dgm:pt modelId="{16189610-D799-476D-B9F5-F73C8CC87035}" type="pres">
      <dgm:prSet presAssocID="{3CEACCD1-AFBC-4F5E-B729-12A1B6E05B39}" presName="linearFlow" presStyleCnt="0">
        <dgm:presLayoutVars>
          <dgm:dir/>
          <dgm:resizeHandles val="exact"/>
        </dgm:presLayoutVars>
      </dgm:prSet>
      <dgm:spPr/>
      <dgm:t>
        <a:bodyPr/>
        <a:lstStyle/>
        <a:p>
          <a:endParaRPr lang="en-US"/>
        </a:p>
      </dgm:t>
    </dgm:pt>
    <dgm:pt modelId="{FBC574A0-9B20-4F7B-BFA9-C2C0A9D4352B}" type="pres">
      <dgm:prSet presAssocID="{CE3FE43D-FFF1-4361-AB20-9ABE44EC32CE}" presName="composite" presStyleCnt="0"/>
      <dgm:spPr/>
    </dgm:pt>
    <dgm:pt modelId="{BE3093F1-1009-448C-B71A-2767FFE8DF1E}" type="pres">
      <dgm:prSet presAssocID="{CE3FE43D-FFF1-4361-AB20-9ABE44EC32CE}" presName="imgShp" presStyleLbl="fgImgPlace1" presStyleIdx="0" presStyleCnt="8" custLinFactX="-84390" custLinFactNeighborX="-100000" custLinFactNeighborY="2672"/>
      <dgm:spPr/>
    </dgm:pt>
    <dgm:pt modelId="{B98378E8-F92B-41EE-99A0-4200B8E0D9D7}" type="pres">
      <dgm:prSet presAssocID="{CE3FE43D-FFF1-4361-AB20-9ABE44EC32CE}" presName="txShp" presStyleLbl="node1" presStyleIdx="0" presStyleCnt="8" custScaleX="131093">
        <dgm:presLayoutVars>
          <dgm:bulletEnabled val="1"/>
        </dgm:presLayoutVars>
      </dgm:prSet>
      <dgm:spPr/>
      <dgm:t>
        <a:bodyPr/>
        <a:lstStyle/>
        <a:p>
          <a:endParaRPr lang="en-US"/>
        </a:p>
      </dgm:t>
    </dgm:pt>
    <dgm:pt modelId="{9A439D4F-71FE-4A70-B99A-9EC90D01C468}" type="pres">
      <dgm:prSet presAssocID="{687E1A1B-5654-4854-B23F-AD09C66AB49C}" presName="spacing" presStyleCnt="0"/>
      <dgm:spPr/>
    </dgm:pt>
    <dgm:pt modelId="{BAEBC3B2-D1FF-4247-A5AD-1435F575F61E}" type="pres">
      <dgm:prSet presAssocID="{B9BA6AB9-D80E-41C1-9331-FA152D9745F5}" presName="composite" presStyleCnt="0"/>
      <dgm:spPr/>
    </dgm:pt>
    <dgm:pt modelId="{BCA2ED6A-29FF-4743-B0B7-5397CC577286}" type="pres">
      <dgm:prSet presAssocID="{B9BA6AB9-D80E-41C1-9331-FA152D9745F5}" presName="imgShp" presStyleLbl="fgImgPlace1" presStyleIdx="1" presStyleCnt="8" custLinFactX="-81718" custLinFactNeighborX="-100000"/>
      <dgm:spPr/>
    </dgm:pt>
    <dgm:pt modelId="{84DCC62F-B475-4215-91E2-18D66BD5B9B5}" type="pres">
      <dgm:prSet presAssocID="{B9BA6AB9-D80E-41C1-9331-FA152D9745F5}" presName="txShp" presStyleLbl="node1" presStyleIdx="1" presStyleCnt="8" custScaleX="131093">
        <dgm:presLayoutVars>
          <dgm:bulletEnabled val="1"/>
        </dgm:presLayoutVars>
      </dgm:prSet>
      <dgm:spPr/>
      <dgm:t>
        <a:bodyPr/>
        <a:lstStyle/>
        <a:p>
          <a:endParaRPr lang="en-US"/>
        </a:p>
      </dgm:t>
    </dgm:pt>
    <dgm:pt modelId="{8CA07AC5-1213-4096-B97B-3C3D76017654}" type="pres">
      <dgm:prSet presAssocID="{4425C9D8-BDA3-403A-BC62-FA826FC4E167}" presName="spacing" presStyleCnt="0"/>
      <dgm:spPr/>
    </dgm:pt>
    <dgm:pt modelId="{54872915-794E-410C-93DE-5E474DB3B49F}" type="pres">
      <dgm:prSet presAssocID="{A28B2E34-A8AE-415C-8F8A-027592D20057}" presName="composite" presStyleCnt="0"/>
      <dgm:spPr/>
    </dgm:pt>
    <dgm:pt modelId="{0A4CB95F-7F54-4EFA-95B3-F3D8F4BCB7F0}" type="pres">
      <dgm:prSet presAssocID="{A28B2E34-A8AE-415C-8F8A-027592D20057}" presName="imgShp" presStyleLbl="fgImgPlace1" presStyleIdx="2" presStyleCnt="8" custLinFactX="-84390" custLinFactNeighborX="-100000" custLinFactNeighborY="-2672"/>
      <dgm:spPr/>
    </dgm:pt>
    <dgm:pt modelId="{FB8A627E-761E-4366-B11D-8DBF6064FEDA}" type="pres">
      <dgm:prSet presAssocID="{A28B2E34-A8AE-415C-8F8A-027592D20057}" presName="txShp" presStyleLbl="node1" presStyleIdx="2" presStyleCnt="8" custScaleX="131093">
        <dgm:presLayoutVars>
          <dgm:bulletEnabled val="1"/>
        </dgm:presLayoutVars>
      </dgm:prSet>
      <dgm:spPr/>
      <dgm:t>
        <a:bodyPr/>
        <a:lstStyle/>
        <a:p>
          <a:endParaRPr lang="en-US"/>
        </a:p>
      </dgm:t>
    </dgm:pt>
    <dgm:pt modelId="{D499D4D6-31AF-4836-80EE-9F4F40BC0307}" type="pres">
      <dgm:prSet presAssocID="{324EE67E-FE03-46E7-83D2-21D7EAB8AB2B}" presName="spacing" presStyleCnt="0"/>
      <dgm:spPr/>
    </dgm:pt>
    <dgm:pt modelId="{CE188342-337C-40F8-966B-F1ADF80F9724}" type="pres">
      <dgm:prSet presAssocID="{A07422F3-E297-47CD-855B-8869DC09E79C}" presName="composite" presStyleCnt="0"/>
      <dgm:spPr/>
    </dgm:pt>
    <dgm:pt modelId="{11A2D5DD-0CF0-42D8-8FEC-CDB7AD0E5B65}" type="pres">
      <dgm:prSet presAssocID="{A07422F3-E297-47CD-855B-8869DC09E79C}" presName="imgShp" presStyleLbl="fgImgPlace1" presStyleIdx="3" presStyleCnt="8" custLinFactX="-89735" custLinFactNeighborX="-100000" custLinFactNeighborY="-3239"/>
      <dgm:spPr/>
    </dgm:pt>
    <dgm:pt modelId="{4D1657DD-51E4-45AD-8AF5-088D21B13673}" type="pres">
      <dgm:prSet presAssocID="{A07422F3-E297-47CD-855B-8869DC09E79C}" presName="txShp" presStyleLbl="node1" presStyleIdx="3" presStyleCnt="8" custScaleX="131093">
        <dgm:presLayoutVars>
          <dgm:bulletEnabled val="1"/>
        </dgm:presLayoutVars>
      </dgm:prSet>
      <dgm:spPr/>
      <dgm:t>
        <a:bodyPr/>
        <a:lstStyle/>
        <a:p>
          <a:endParaRPr lang="en-US"/>
        </a:p>
      </dgm:t>
    </dgm:pt>
    <dgm:pt modelId="{1B9DE8BD-A2FA-4157-8697-2154C162DFB6}" type="pres">
      <dgm:prSet presAssocID="{ECC15F16-F192-40D6-96AD-15E4EA2A8A39}" presName="spacing" presStyleCnt="0"/>
      <dgm:spPr/>
    </dgm:pt>
    <dgm:pt modelId="{D65FEEBD-AAF0-40A4-9D71-2A5DCADB3980}" type="pres">
      <dgm:prSet presAssocID="{459011EB-083F-49C1-9682-416A1E4D822F}" presName="composite" presStyleCnt="0"/>
      <dgm:spPr/>
    </dgm:pt>
    <dgm:pt modelId="{D186F318-B2BB-4DF0-9D73-E2D262094F03}" type="pres">
      <dgm:prSet presAssocID="{459011EB-083F-49C1-9682-416A1E4D822F}" presName="imgShp" presStyleLbl="fgImgPlace1" presStyleIdx="4" presStyleCnt="8" custLinFactX="-87063" custLinFactNeighborX="-100000"/>
      <dgm:spPr/>
    </dgm:pt>
    <dgm:pt modelId="{048F7758-5BE4-4D4C-9562-9F4EEC19B96E}" type="pres">
      <dgm:prSet presAssocID="{459011EB-083F-49C1-9682-416A1E4D822F}" presName="txShp" presStyleLbl="node1" presStyleIdx="4" presStyleCnt="8" custScaleX="131093">
        <dgm:presLayoutVars>
          <dgm:bulletEnabled val="1"/>
        </dgm:presLayoutVars>
      </dgm:prSet>
      <dgm:spPr/>
      <dgm:t>
        <a:bodyPr/>
        <a:lstStyle/>
        <a:p>
          <a:endParaRPr lang="en-US"/>
        </a:p>
      </dgm:t>
    </dgm:pt>
    <dgm:pt modelId="{C7C5CDDD-101D-4821-9355-C5A766105792}" type="pres">
      <dgm:prSet presAssocID="{E659294F-75B8-4E0A-92CA-6C6A0CCAB576}" presName="spacing" presStyleCnt="0"/>
      <dgm:spPr/>
    </dgm:pt>
    <dgm:pt modelId="{1D8D0374-D3FF-4B31-B33D-B28B203E6DD5}" type="pres">
      <dgm:prSet presAssocID="{F2CA044E-5C0B-404B-8962-7CA9065AB270}" presName="composite" presStyleCnt="0"/>
      <dgm:spPr/>
    </dgm:pt>
    <dgm:pt modelId="{2C78EC95-70F4-4CFD-BEE1-79B1EAB3B621}" type="pres">
      <dgm:prSet presAssocID="{F2CA044E-5C0B-404B-8962-7CA9065AB270}" presName="imgShp" presStyleLbl="fgImgPlace1" presStyleIdx="5" presStyleCnt="8" custLinFactX="-95079" custLinFactNeighborX="-100000"/>
      <dgm:spPr/>
    </dgm:pt>
    <dgm:pt modelId="{1FFC6F59-ECE6-404A-BF86-C3134E61FC23}" type="pres">
      <dgm:prSet presAssocID="{F2CA044E-5C0B-404B-8962-7CA9065AB270}" presName="txShp" presStyleLbl="node1" presStyleIdx="5" presStyleCnt="8" custScaleX="131093">
        <dgm:presLayoutVars>
          <dgm:bulletEnabled val="1"/>
        </dgm:presLayoutVars>
      </dgm:prSet>
      <dgm:spPr/>
      <dgm:t>
        <a:bodyPr/>
        <a:lstStyle/>
        <a:p>
          <a:endParaRPr lang="en-US"/>
        </a:p>
      </dgm:t>
    </dgm:pt>
    <dgm:pt modelId="{DEA04CAE-47AC-47DE-A339-88F1AC129709}" type="pres">
      <dgm:prSet presAssocID="{B879451A-AE2E-483D-913F-786EC70BCEAA}" presName="spacing" presStyleCnt="0"/>
      <dgm:spPr/>
    </dgm:pt>
    <dgm:pt modelId="{3EE6B721-AE33-42F9-8B20-94B9591AFB5B}" type="pres">
      <dgm:prSet presAssocID="{234B0443-F69D-453B-A8A1-D5ED8486110E}" presName="composite" presStyleCnt="0"/>
      <dgm:spPr/>
    </dgm:pt>
    <dgm:pt modelId="{520B615D-48CD-4E75-942E-B85B2F3F0832}" type="pres">
      <dgm:prSet presAssocID="{234B0443-F69D-453B-A8A1-D5ED8486110E}" presName="imgShp" presStyleLbl="fgImgPlace1" presStyleIdx="6" presStyleCnt="8" custLinFactX="-89735" custLinFactNeighborX="-100000" custLinFactNeighborY="2672"/>
      <dgm:spPr/>
    </dgm:pt>
    <dgm:pt modelId="{8AF0E9FE-F27E-412D-A666-02CD1A9FAC41}" type="pres">
      <dgm:prSet presAssocID="{234B0443-F69D-453B-A8A1-D5ED8486110E}" presName="txShp" presStyleLbl="node1" presStyleIdx="6" presStyleCnt="8" custScaleX="131093">
        <dgm:presLayoutVars>
          <dgm:bulletEnabled val="1"/>
        </dgm:presLayoutVars>
      </dgm:prSet>
      <dgm:spPr/>
      <dgm:t>
        <a:bodyPr/>
        <a:lstStyle/>
        <a:p>
          <a:endParaRPr lang="en-US"/>
        </a:p>
      </dgm:t>
    </dgm:pt>
    <dgm:pt modelId="{AF05BF91-D634-4002-BA72-07413F2295A5}" type="pres">
      <dgm:prSet presAssocID="{AB92EBA8-B857-49DD-8068-2EE24BC533EA}" presName="spacing" presStyleCnt="0"/>
      <dgm:spPr/>
    </dgm:pt>
    <dgm:pt modelId="{F50D25C0-DCA3-49B0-A2DB-7C9333989C64}" type="pres">
      <dgm:prSet presAssocID="{7DD9AFB0-BEE7-4BAC-BD04-4944BBFC9449}" presName="composite" presStyleCnt="0"/>
      <dgm:spPr/>
    </dgm:pt>
    <dgm:pt modelId="{4AEABF64-E7D3-4177-84C7-6CC64982A73C}" type="pres">
      <dgm:prSet presAssocID="{7DD9AFB0-BEE7-4BAC-BD04-4944BBFC9449}" presName="imgShp" presStyleLbl="fgImgPlace1" presStyleIdx="7" presStyleCnt="8" custLinFactX="-87063" custLinFactNeighborX="-100000" custLinFactNeighborY="2672"/>
      <dgm:spPr/>
    </dgm:pt>
    <dgm:pt modelId="{5D21C458-8081-4A92-A837-5F64A9CACF10}" type="pres">
      <dgm:prSet presAssocID="{7DD9AFB0-BEE7-4BAC-BD04-4944BBFC9449}" presName="txShp" presStyleLbl="node1" presStyleIdx="7" presStyleCnt="8" custScaleX="131093">
        <dgm:presLayoutVars>
          <dgm:bulletEnabled val="1"/>
        </dgm:presLayoutVars>
      </dgm:prSet>
      <dgm:spPr/>
      <dgm:t>
        <a:bodyPr/>
        <a:lstStyle/>
        <a:p>
          <a:endParaRPr lang="en-US"/>
        </a:p>
      </dgm:t>
    </dgm:pt>
  </dgm:ptLst>
  <dgm:cxnLst>
    <dgm:cxn modelId="{9218D07C-F5BF-4B41-96A4-D99224BF52E2}" type="presOf" srcId="{234B0443-F69D-453B-A8A1-D5ED8486110E}" destId="{8AF0E9FE-F27E-412D-A666-02CD1A9FAC41}" srcOrd="0" destOrd="0" presId="urn:microsoft.com/office/officeart/2005/8/layout/vList3"/>
    <dgm:cxn modelId="{46703A4E-D382-4590-9ABE-66A0A52CE520}" srcId="{3CEACCD1-AFBC-4F5E-B729-12A1B6E05B39}" destId="{A07422F3-E297-47CD-855B-8869DC09E79C}" srcOrd="3" destOrd="0" parTransId="{06768685-C55B-4611-9621-ABBE23C57354}" sibTransId="{ECC15F16-F192-40D6-96AD-15E4EA2A8A39}"/>
    <dgm:cxn modelId="{3AC2C485-3B9B-4A95-BBD3-061DF406A307}" srcId="{3CEACCD1-AFBC-4F5E-B729-12A1B6E05B39}" destId="{A28B2E34-A8AE-415C-8F8A-027592D20057}" srcOrd="2" destOrd="0" parTransId="{B87785DB-B677-439F-9818-F390992107DC}" sibTransId="{324EE67E-FE03-46E7-83D2-21D7EAB8AB2B}"/>
    <dgm:cxn modelId="{EA136121-F93C-4051-9D87-6872A3750012}" type="presOf" srcId="{F2CA044E-5C0B-404B-8962-7CA9065AB270}" destId="{1FFC6F59-ECE6-404A-BF86-C3134E61FC23}" srcOrd="0" destOrd="0" presId="urn:microsoft.com/office/officeart/2005/8/layout/vList3"/>
    <dgm:cxn modelId="{D7F70E2D-9265-4D57-BCA6-5F09B2D70E48}" srcId="{3CEACCD1-AFBC-4F5E-B729-12A1B6E05B39}" destId="{7DD9AFB0-BEE7-4BAC-BD04-4944BBFC9449}" srcOrd="7" destOrd="0" parTransId="{872AB6A5-7BAB-4DDA-A707-13C9C4FB42F6}" sibTransId="{3030D582-8363-49F4-9A8C-51288CEC6F8A}"/>
    <dgm:cxn modelId="{FEAA98F7-D01D-4C1A-9377-5D6AD103B81E}" type="presOf" srcId="{CE3FE43D-FFF1-4361-AB20-9ABE44EC32CE}" destId="{B98378E8-F92B-41EE-99A0-4200B8E0D9D7}" srcOrd="0" destOrd="0" presId="urn:microsoft.com/office/officeart/2005/8/layout/vList3"/>
    <dgm:cxn modelId="{C366B002-457E-4534-B666-D7DA0C69A2FA}" srcId="{3CEACCD1-AFBC-4F5E-B729-12A1B6E05B39}" destId="{B9BA6AB9-D80E-41C1-9331-FA152D9745F5}" srcOrd="1" destOrd="0" parTransId="{06994C7C-0442-4FDB-BFB3-9861FAF4D464}" sibTransId="{4425C9D8-BDA3-403A-BC62-FA826FC4E167}"/>
    <dgm:cxn modelId="{E6391BC0-BA0D-4B26-B5F1-BE9F22D774EA}" srcId="{3CEACCD1-AFBC-4F5E-B729-12A1B6E05B39}" destId="{234B0443-F69D-453B-A8A1-D5ED8486110E}" srcOrd="6" destOrd="0" parTransId="{5D27E3F3-F6E6-4B11-A944-EF44F1085F82}" sibTransId="{AB92EBA8-B857-49DD-8068-2EE24BC533EA}"/>
    <dgm:cxn modelId="{74C05312-5FB2-4A8C-A57C-5E672B9E5118}" type="presOf" srcId="{7DD9AFB0-BEE7-4BAC-BD04-4944BBFC9449}" destId="{5D21C458-8081-4A92-A837-5F64A9CACF10}" srcOrd="0" destOrd="0" presId="urn:microsoft.com/office/officeart/2005/8/layout/vList3"/>
    <dgm:cxn modelId="{0459C509-BFC2-4F77-8B8E-0BAB55746CFD}" type="presOf" srcId="{B9BA6AB9-D80E-41C1-9331-FA152D9745F5}" destId="{84DCC62F-B475-4215-91E2-18D66BD5B9B5}" srcOrd="0" destOrd="0" presId="urn:microsoft.com/office/officeart/2005/8/layout/vList3"/>
    <dgm:cxn modelId="{E537C775-2CA3-4DD8-A267-9091E3B6EEB0}" srcId="{3CEACCD1-AFBC-4F5E-B729-12A1B6E05B39}" destId="{459011EB-083F-49C1-9682-416A1E4D822F}" srcOrd="4" destOrd="0" parTransId="{CB4202C4-5959-4188-A189-A679D4C6D206}" sibTransId="{E659294F-75B8-4E0A-92CA-6C6A0CCAB576}"/>
    <dgm:cxn modelId="{166D8407-1071-4BD0-853F-A9E63A892B1D}" type="presOf" srcId="{A28B2E34-A8AE-415C-8F8A-027592D20057}" destId="{FB8A627E-761E-4366-B11D-8DBF6064FEDA}" srcOrd="0" destOrd="0" presId="urn:microsoft.com/office/officeart/2005/8/layout/vList3"/>
    <dgm:cxn modelId="{BFCFB93B-93EC-4D79-A232-CDFE420DE1FC}" type="presOf" srcId="{A07422F3-E297-47CD-855B-8869DC09E79C}" destId="{4D1657DD-51E4-45AD-8AF5-088D21B13673}" srcOrd="0" destOrd="0" presId="urn:microsoft.com/office/officeart/2005/8/layout/vList3"/>
    <dgm:cxn modelId="{97222711-F336-415E-B1E8-6C5520A19673}" srcId="{3CEACCD1-AFBC-4F5E-B729-12A1B6E05B39}" destId="{CE3FE43D-FFF1-4361-AB20-9ABE44EC32CE}" srcOrd="0" destOrd="0" parTransId="{58053E3B-A245-4181-867C-4974A53F762E}" sibTransId="{687E1A1B-5654-4854-B23F-AD09C66AB49C}"/>
    <dgm:cxn modelId="{DC043F75-C149-4F45-98B5-F0B0A03F5FAC}" srcId="{3CEACCD1-AFBC-4F5E-B729-12A1B6E05B39}" destId="{F2CA044E-5C0B-404B-8962-7CA9065AB270}" srcOrd="5" destOrd="0" parTransId="{30995E8B-D867-45B7-BF9C-A00336F53FFE}" sibTransId="{B879451A-AE2E-483D-913F-786EC70BCEAA}"/>
    <dgm:cxn modelId="{777986EA-F99A-4D18-9D80-553F4986B39A}" type="presOf" srcId="{459011EB-083F-49C1-9682-416A1E4D822F}" destId="{048F7758-5BE4-4D4C-9562-9F4EEC19B96E}" srcOrd="0" destOrd="0" presId="urn:microsoft.com/office/officeart/2005/8/layout/vList3"/>
    <dgm:cxn modelId="{C45EBAE5-8612-4F19-85A9-DCB619B8C3EC}" type="presOf" srcId="{3CEACCD1-AFBC-4F5E-B729-12A1B6E05B39}" destId="{16189610-D799-476D-B9F5-F73C8CC87035}" srcOrd="0" destOrd="0" presId="urn:microsoft.com/office/officeart/2005/8/layout/vList3"/>
    <dgm:cxn modelId="{5CB6A2DE-0DC1-4331-9DB7-E896AEA8046A}" type="presParOf" srcId="{16189610-D799-476D-B9F5-F73C8CC87035}" destId="{FBC574A0-9B20-4F7B-BFA9-C2C0A9D4352B}" srcOrd="0" destOrd="0" presId="urn:microsoft.com/office/officeart/2005/8/layout/vList3"/>
    <dgm:cxn modelId="{CA602776-0713-47CD-ADB4-214A9231D2A2}" type="presParOf" srcId="{FBC574A0-9B20-4F7B-BFA9-C2C0A9D4352B}" destId="{BE3093F1-1009-448C-B71A-2767FFE8DF1E}" srcOrd="0" destOrd="0" presId="urn:microsoft.com/office/officeart/2005/8/layout/vList3"/>
    <dgm:cxn modelId="{9A9D7042-867C-4B56-AEDA-6D97C353D8F3}" type="presParOf" srcId="{FBC574A0-9B20-4F7B-BFA9-C2C0A9D4352B}" destId="{B98378E8-F92B-41EE-99A0-4200B8E0D9D7}" srcOrd="1" destOrd="0" presId="urn:microsoft.com/office/officeart/2005/8/layout/vList3"/>
    <dgm:cxn modelId="{7DD77E9C-BAEB-40FD-B7B2-54D4E287CB81}" type="presParOf" srcId="{16189610-D799-476D-B9F5-F73C8CC87035}" destId="{9A439D4F-71FE-4A70-B99A-9EC90D01C468}" srcOrd="1" destOrd="0" presId="urn:microsoft.com/office/officeart/2005/8/layout/vList3"/>
    <dgm:cxn modelId="{EE3B427B-5F35-40C2-A60D-6AB550286A82}" type="presParOf" srcId="{16189610-D799-476D-B9F5-F73C8CC87035}" destId="{BAEBC3B2-D1FF-4247-A5AD-1435F575F61E}" srcOrd="2" destOrd="0" presId="urn:microsoft.com/office/officeart/2005/8/layout/vList3"/>
    <dgm:cxn modelId="{56B483DA-385B-4030-99F3-366061DB9175}" type="presParOf" srcId="{BAEBC3B2-D1FF-4247-A5AD-1435F575F61E}" destId="{BCA2ED6A-29FF-4743-B0B7-5397CC577286}" srcOrd="0" destOrd="0" presId="urn:microsoft.com/office/officeart/2005/8/layout/vList3"/>
    <dgm:cxn modelId="{3C739E81-B26D-47DB-9185-3574FAB80427}" type="presParOf" srcId="{BAEBC3B2-D1FF-4247-A5AD-1435F575F61E}" destId="{84DCC62F-B475-4215-91E2-18D66BD5B9B5}" srcOrd="1" destOrd="0" presId="urn:microsoft.com/office/officeart/2005/8/layout/vList3"/>
    <dgm:cxn modelId="{8EDFD55D-BFAC-4F77-AF02-0784419D5AB3}" type="presParOf" srcId="{16189610-D799-476D-B9F5-F73C8CC87035}" destId="{8CA07AC5-1213-4096-B97B-3C3D76017654}" srcOrd="3" destOrd="0" presId="urn:microsoft.com/office/officeart/2005/8/layout/vList3"/>
    <dgm:cxn modelId="{3B7395B0-8899-48A3-AC82-C3964046949B}" type="presParOf" srcId="{16189610-D799-476D-B9F5-F73C8CC87035}" destId="{54872915-794E-410C-93DE-5E474DB3B49F}" srcOrd="4" destOrd="0" presId="urn:microsoft.com/office/officeart/2005/8/layout/vList3"/>
    <dgm:cxn modelId="{84ED7A30-39DC-4EF0-8B58-FA6F8F15E0A7}" type="presParOf" srcId="{54872915-794E-410C-93DE-5E474DB3B49F}" destId="{0A4CB95F-7F54-4EFA-95B3-F3D8F4BCB7F0}" srcOrd="0" destOrd="0" presId="urn:microsoft.com/office/officeart/2005/8/layout/vList3"/>
    <dgm:cxn modelId="{55CC88F3-562C-467B-BD37-4E0BC4E32DC9}" type="presParOf" srcId="{54872915-794E-410C-93DE-5E474DB3B49F}" destId="{FB8A627E-761E-4366-B11D-8DBF6064FEDA}" srcOrd="1" destOrd="0" presId="urn:microsoft.com/office/officeart/2005/8/layout/vList3"/>
    <dgm:cxn modelId="{6367BFA8-E903-4CA4-98B1-863018929906}" type="presParOf" srcId="{16189610-D799-476D-B9F5-F73C8CC87035}" destId="{D499D4D6-31AF-4836-80EE-9F4F40BC0307}" srcOrd="5" destOrd="0" presId="urn:microsoft.com/office/officeart/2005/8/layout/vList3"/>
    <dgm:cxn modelId="{676D1C34-041D-42A5-A07F-34B68FDAF061}" type="presParOf" srcId="{16189610-D799-476D-B9F5-F73C8CC87035}" destId="{CE188342-337C-40F8-966B-F1ADF80F9724}" srcOrd="6" destOrd="0" presId="urn:microsoft.com/office/officeart/2005/8/layout/vList3"/>
    <dgm:cxn modelId="{93057455-EC51-4ECC-9E4C-F99719714B3D}" type="presParOf" srcId="{CE188342-337C-40F8-966B-F1ADF80F9724}" destId="{11A2D5DD-0CF0-42D8-8FEC-CDB7AD0E5B65}" srcOrd="0" destOrd="0" presId="urn:microsoft.com/office/officeart/2005/8/layout/vList3"/>
    <dgm:cxn modelId="{9C6F5552-2030-40DD-9724-69540958429C}" type="presParOf" srcId="{CE188342-337C-40F8-966B-F1ADF80F9724}" destId="{4D1657DD-51E4-45AD-8AF5-088D21B13673}" srcOrd="1" destOrd="0" presId="urn:microsoft.com/office/officeart/2005/8/layout/vList3"/>
    <dgm:cxn modelId="{B35814E7-66D4-4B83-A09E-3C1900F9D707}" type="presParOf" srcId="{16189610-D799-476D-B9F5-F73C8CC87035}" destId="{1B9DE8BD-A2FA-4157-8697-2154C162DFB6}" srcOrd="7" destOrd="0" presId="urn:microsoft.com/office/officeart/2005/8/layout/vList3"/>
    <dgm:cxn modelId="{76C1DF5A-39BB-4623-9924-87E31DF88F75}" type="presParOf" srcId="{16189610-D799-476D-B9F5-F73C8CC87035}" destId="{D65FEEBD-AAF0-40A4-9D71-2A5DCADB3980}" srcOrd="8" destOrd="0" presId="urn:microsoft.com/office/officeart/2005/8/layout/vList3"/>
    <dgm:cxn modelId="{56E444A3-9E64-4B1C-B41E-150627B247D1}" type="presParOf" srcId="{D65FEEBD-AAF0-40A4-9D71-2A5DCADB3980}" destId="{D186F318-B2BB-4DF0-9D73-E2D262094F03}" srcOrd="0" destOrd="0" presId="urn:microsoft.com/office/officeart/2005/8/layout/vList3"/>
    <dgm:cxn modelId="{447A5E5E-A1CC-47BA-9EFD-688AD6E84E4D}" type="presParOf" srcId="{D65FEEBD-AAF0-40A4-9D71-2A5DCADB3980}" destId="{048F7758-5BE4-4D4C-9562-9F4EEC19B96E}" srcOrd="1" destOrd="0" presId="urn:microsoft.com/office/officeart/2005/8/layout/vList3"/>
    <dgm:cxn modelId="{80475D78-F1EC-42EE-8D9C-08F32C932305}" type="presParOf" srcId="{16189610-D799-476D-B9F5-F73C8CC87035}" destId="{C7C5CDDD-101D-4821-9355-C5A766105792}" srcOrd="9" destOrd="0" presId="urn:microsoft.com/office/officeart/2005/8/layout/vList3"/>
    <dgm:cxn modelId="{C10FEF52-814D-40BF-B877-23221DF93DE8}" type="presParOf" srcId="{16189610-D799-476D-B9F5-F73C8CC87035}" destId="{1D8D0374-D3FF-4B31-B33D-B28B203E6DD5}" srcOrd="10" destOrd="0" presId="urn:microsoft.com/office/officeart/2005/8/layout/vList3"/>
    <dgm:cxn modelId="{73F86F44-A821-47AE-88C7-CE5336E70CF7}" type="presParOf" srcId="{1D8D0374-D3FF-4B31-B33D-B28B203E6DD5}" destId="{2C78EC95-70F4-4CFD-BEE1-79B1EAB3B621}" srcOrd="0" destOrd="0" presId="urn:microsoft.com/office/officeart/2005/8/layout/vList3"/>
    <dgm:cxn modelId="{9ABDC5FF-61AC-400E-A89C-AF3BEDAC22BD}" type="presParOf" srcId="{1D8D0374-D3FF-4B31-B33D-B28B203E6DD5}" destId="{1FFC6F59-ECE6-404A-BF86-C3134E61FC23}" srcOrd="1" destOrd="0" presId="urn:microsoft.com/office/officeart/2005/8/layout/vList3"/>
    <dgm:cxn modelId="{0D9A5551-4188-4732-AE5B-F51732E2EFE9}" type="presParOf" srcId="{16189610-D799-476D-B9F5-F73C8CC87035}" destId="{DEA04CAE-47AC-47DE-A339-88F1AC129709}" srcOrd="11" destOrd="0" presId="urn:microsoft.com/office/officeart/2005/8/layout/vList3"/>
    <dgm:cxn modelId="{25F1E8F5-9397-4DC3-A39C-AB7ECB378F5D}" type="presParOf" srcId="{16189610-D799-476D-B9F5-F73C8CC87035}" destId="{3EE6B721-AE33-42F9-8B20-94B9591AFB5B}" srcOrd="12" destOrd="0" presId="urn:microsoft.com/office/officeart/2005/8/layout/vList3"/>
    <dgm:cxn modelId="{9459B20C-EB40-4A95-BB01-55EC51D2E464}" type="presParOf" srcId="{3EE6B721-AE33-42F9-8B20-94B9591AFB5B}" destId="{520B615D-48CD-4E75-942E-B85B2F3F0832}" srcOrd="0" destOrd="0" presId="urn:microsoft.com/office/officeart/2005/8/layout/vList3"/>
    <dgm:cxn modelId="{8084E26B-7DED-481F-A144-03377A5DC8BE}" type="presParOf" srcId="{3EE6B721-AE33-42F9-8B20-94B9591AFB5B}" destId="{8AF0E9FE-F27E-412D-A666-02CD1A9FAC41}" srcOrd="1" destOrd="0" presId="urn:microsoft.com/office/officeart/2005/8/layout/vList3"/>
    <dgm:cxn modelId="{545A64C6-DFFB-4B6E-974F-CB707EEB9356}" type="presParOf" srcId="{16189610-D799-476D-B9F5-F73C8CC87035}" destId="{AF05BF91-D634-4002-BA72-07413F2295A5}" srcOrd="13" destOrd="0" presId="urn:microsoft.com/office/officeart/2005/8/layout/vList3"/>
    <dgm:cxn modelId="{D33839E9-9630-46D2-A16D-0245136A0E29}" type="presParOf" srcId="{16189610-D799-476D-B9F5-F73C8CC87035}" destId="{F50D25C0-DCA3-49B0-A2DB-7C9333989C64}" srcOrd="14" destOrd="0" presId="urn:microsoft.com/office/officeart/2005/8/layout/vList3"/>
    <dgm:cxn modelId="{A5F0B083-0B4A-492E-9C78-63035C6707AA}" type="presParOf" srcId="{F50D25C0-DCA3-49B0-A2DB-7C9333989C64}" destId="{4AEABF64-E7D3-4177-84C7-6CC64982A73C}" srcOrd="0" destOrd="0" presId="urn:microsoft.com/office/officeart/2005/8/layout/vList3"/>
    <dgm:cxn modelId="{85A6A6B9-7107-4D05-9BF0-7970D2C9C8C9}" type="presParOf" srcId="{F50D25C0-DCA3-49B0-A2DB-7C9333989C64}" destId="{5D21C458-8081-4A92-A837-5F64A9CACF1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E084FB-DEF8-4C24-8CFE-7F4FA43FD3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120AA0-5637-4D33-A583-3C190D601648}">
      <dgm:prSet/>
      <dgm:spPr>
        <a:solidFill>
          <a:schemeClr val="accent1">
            <a:lumMod val="60000"/>
            <a:lumOff val="40000"/>
          </a:schemeClr>
        </a:solidFill>
      </dgm:spPr>
      <dgm:t>
        <a:bodyPr/>
        <a:lstStyle/>
        <a:p>
          <a:pPr algn="just" rtl="0"/>
          <a:r>
            <a:rPr lang="en-US" b="1" dirty="0" smtClean="0"/>
            <a:t>The recovery period after a recession is a healing process where failed businesses and investments are broken down and reallocated to more efficient, profitable uses</a:t>
          </a:r>
          <a:endParaRPr lang="en-US" dirty="0"/>
        </a:p>
      </dgm:t>
    </dgm:pt>
    <dgm:pt modelId="{C05B3BA7-925B-45C7-A082-71E6D8F4727C}" type="parTrans" cxnId="{4E164510-FD68-457C-832B-4355C40ABA9B}">
      <dgm:prSet/>
      <dgm:spPr/>
      <dgm:t>
        <a:bodyPr/>
        <a:lstStyle/>
        <a:p>
          <a:endParaRPr lang="en-US"/>
        </a:p>
      </dgm:t>
    </dgm:pt>
    <dgm:pt modelId="{046FE9F3-CFA6-44D4-BE1A-271B54EDAED5}" type="sibTrans" cxnId="{4E164510-FD68-457C-832B-4355C40ABA9B}">
      <dgm:prSet/>
      <dgm:spPr/>
      <dgm:t>
        <a:bodyPr/>
        <a:lstStyle/>
        <a:p>
          <a:endParaRPr lang="en-US"/>
        </a:p>
      </dgm:t>
    </dgm:pt>
    <dgm:pt modelId="{71D81688-6396-47EA-AAA7-4732FB064A75}">
      <dgm:prSet/>
      <dgm:spPr>
        <a:solidFill>
          <a:schemeClr val="accent2">
            <a:lumMod val="50000"/>
          </a:schemeClr>
        </a:solidFill>
      </dgm:spPr>
      <dgm:t>
        <a:bodyPr/>
        <a:lstStyle/>
        <a:p>
          <a:pPr algn="just" rtl="0"/>
          <a:r>
            <a:rPr lang="en-US" b="1" dirty="0" smtClean="0"/>
            <a:t>In the end, the recovery can change the patterns of economic activity in an economy, sometimes drastically and sometimes in barely noticeable ways</a:t>
          </a:r>
          <a:endParaRPr lang="en-US" dirty="0"/>
        </a:p>
      </dgm:t>
    </dgm:pt>
    <dgm:pt modelId="{97A8FF11-3D3F-4D2D-9DC2-AB90F6149EA7}" type="parTrans" cxnId="{20F1D8D1-D697-44BC-9423-806650E75AC4}">
      <dgm:prSet/>
      <dgm:spPr/>
      <dgm:t>
        <a:bodyPr/>
        <a:lstStyle/>
        <a:p>
          <a:endParaRPr lang="en-US"/>
        </a:p>
      </dgm:t>
    </dgm:pt>
    <dgm:pt modelId="{251A8B78-A06F-4DE0-8E02-4597C4715DB8}" type="sibTrans" cxnId="{20F1D8D1-D697-44BC-9423-806650E75AC4}">
      <dgm:prSet/>
      <dgm:spPr/>
      <dgm:t>
        <a:bodyPr/>
        <a:lstStyle/>
        <a:p>
          <a:endParaRPr lang="en-US"/>
        </a:p>
      </dgm:t>
    </dgm:pt>
    <dgm:pt modelId="{14D815E9-FD2E-43BB-ABEC-D6BE59E01743}">
      <dgm:prSet/>
      <dgm:spPr/>
      <dgm:t>
        <a:bodyPr/>
        <a:lstStyle/>
        <a:p>
          <a:pPr algn="just" rtl="0"/>
          <a:r>
            <a:rPr lang="en-US" b="1" dirty="0" smtClean="0"/>
            <a:t>The economy heals the damage during the preceding parts of the business cycle by reallocating, reusing, and recycling resources into new uses, in an analogous way to how the body breaks down dead and damaged tissue in order to produce new, healthy cells and tissues after an injury</a:t>
          </a:r>
          <a:endParaRPr lang="en-US" dirty="0"/>
        </a:p>
      </dgm:t>
    </dgm:pt>
    <dgm:pt modelId="{053D0F26-C58C-43E5-ACB8-A9B2EB914A20}" type="parTrans" cxnId="{E33D09C3-231B-42A4-AC2E-B88168CF5600}">
      <dgm:prSet/>
      <dgm:spPr/>
      <dgm:t>
        <a:bodyPr/>
        <a:lstStyle/>
        <a:p>
          <a:endParaRPr lang="en-US"/>
        </a:p>
      </dgm:t>
    </dgm:pt>
    <dgm:pt modelId="{97732044-5F8A-4E6F-9625-5DF27877312C}" type="sibTrans" cxnId="{E33D09C3-231B-42A4-AC2E-B88168CF5600}">
      <dgm:prSet/>
      <dgm:spPr/>
      <dgm:t>
        <a:bodyPr/>
        <a:lstStyle/>
        <a:p>
          <a:endParaRPr lang="en-US"/>
        </a:p>
      </dgm:t>
    </dgm:pt>
    <dgm:pt modelId="{C40D4661-D0EB-4A5F-A090-A5155B0FCEC3}">
      <dgm:prSet/>
      <dgm:spPr>
        <a:solidFill>
          <a:schemeClr val="accent2">
            <a:lumMod val="75000"/>
          </a:schemeClr>
        </a:solidFill>
      </dgm:spPr>
      <dgm:t>
        <a:bodyPr/>
        <a:lstStyle/>
        <a:p>
          <a:pPr algn="just" rtl="0"/>
          <a:r>
            <a:rPr lang="en-US" b="1" dirty="0" smtClean="0"/>
            <a:t>Importantly, in order for the process of recovery to proceed, it is critical that the business and investment liquidations of the recession are carried out and the resources tied up in them allowed to flow to new uses and new businesses</a:t>
          </a:r>
          <a:endParaRPr lang="en-US" dirty="0"/>
        </a:p>
      </dgm:t>
    </dgm:pt>
    <dgm:pt modelId="{FFDB01B2-00D5-4771-8341-EF2478C1AB41}" type="parTrans" cxnId="{32C30826-CB90-4E5F-BABC-1A539C0C63C7}">
      <dgm:prSet/>
      <dgm:spPr/>
      <dgm:t>
        <a:bodyPr/>
        <a:lstStyle/>
        <a:p>
          <a:endParaRPr lang="en-US"/>
        </a:p>
      </dgm:t>
    </dgm:pt>
    <dgm:pt modelId="{998931CA-76B4-496B-91F8-CD7E384368A3}" type="sibTrans" cxnId="{32C30826-CB90-4E5F-BABC-1A539C0C63C7}">
      <dgm:prSet/>
      <dgm:spPr/>
      <dgm:t>
        <a:bodyPr/>
        <a:lstStyle/>
        <a:p>
          <a:endParaRPr lang="en-US"/>
        </a:p>
      </dgm:t>
    </dgm:pt>
    <dgm:pt modelId="{085F4B1C-632F-49F6-97B1-A3D94ACF43B1}" type="pres">
      <dgm:prSet presAssocID="{ABE084FB-DEF8-4C24-8CFE-7F4FA43FD3DA}" presName="linear" presStyleCnt="0">
        <dgm:presLayoutVars>
          <dgm:animLvl val="lvl"/>
          <dgm:resizeHandles val="exact"/>
        </dgm:presLayoutVars>
      </dgm:prSet>
      <dgm:spPr/>
      <dgm:t>
        <a:bodyPr/>
        <a:lstStyle/>
        <a:p>
          <a:endParaRPr lang="en-US"/>
        </a:p>
      </dgm:t>
    </dgm:pt>
    <dgm:pt modelId="{9518EE48-E354-488C-B2CA-4C57061C2876}" type="pres">
      <dgm:prSet presAssocID="{E4120AA0-5637-4D33-A583-3C190D601648}" presName="parentText" presStyleLbl="node1" presStyleIdx="0" presStyleCnt="4" custLinFactY="-20304" custLinFactNeighborY="-100000">
        <dgm:presLayoutVars>
          <dgm:chMax val="0"/>
          <dgm:bulletEnabled val="1"/>
        </dgm:presLayoutVars>
      </dgm:prSet>
      <dgm:spPr/>
      <dgm:t>
        <a:bodyPr/>
        <a:lstStyle/>
        <a:p>
          <a:endParaRPr lang="en-US"/>
        </a:p>
      </dgm:t>
    </dgm:pt>
    <dgm:pt modelId="{C0E9EB45-59A8-4BFF-9380-5BF24FAED5C5}" type="pres">
      <dgm:prSet presAssocID="{046FE9F3-CFA6-44D4-BE1A-271B54EDAED5}" presName="spacer" presStyleCnt="0"/>
      <dgm:spPr/>
    </dgm:pt>
    <dgm:pt modelId="{DCA852E9-1D7C-42DE-8DD8-6866F30317A4}" type="pres">
      <dgm:prSet presAssocID="{71D81688-6396-47EA-AAA7-4732FB064A75}" presName="parentText" presStyleLbl="node1" presStyleIdx="1" presStyleCnt="4" custLinFactY="-4369" custLinFactNeighborY="-100000">
        <dgm:presLayoutVars>
          <dgm:chMax val="0"/>
          <dgm:bulletEnabled val="1"/>
        </dgm:presLayoutVars>
      </dgm:prSet>
      <dgm:spPr/>
      <dgm:t>
        <a:bodyPr/>
        <a:lstStyle/>
        <a:p>
          <a:endParaRPr lang="en-US"/>
        </a:p>
      </dgm:t>
    </dgm:pt>
    <dgm:pt modelId="{2227F28B-1879-4846-A9C7-0C45A9CA2E94}" type="pres">
      <dgm:prSet presAssocID="{251A8B78-A06F-4DE0-8E02-4597C4715DB8}" presName="spacer" presStyleCnt="0"/>
      <dgm:spPr/>
    </dgm:pt>
    <dgm:pt modelId="{FCB871C3-147C-4026-BED9-C415DCB4A184}" type="pres">
      <dgm:prSet presAssocID="{14D815E9-FD2E-43BB-ABEC-D6BE59E01743}" presName="parentText" presStyleLbl="node1" presStyleIdx="2" presStyleCnt="4" custLinFactY="3336" custLinFactNeighborX="-123" custLinFactNeighborY="100000">
        <dgm:presLayoutVars>
          <dgm:chMax val="0"/>
          <dgm:bulletEnabled val="1"/>
        </dgm:presLayoutVars>
      </dgm:prSet>
      <dgm:spPr/>
      <dgm:t>
        <a:bodyPr/>
        <a:lstStyle/>
        <a:p>
          <a:endParaRPr lang="en-US"/>
        </a:p>
      </dgm:t>
    </dgm:pt>
    <dgm:pt modelId="{0A259721-CF13-4965-A8D1-BE8E5B8283CB}" type="pres">
      <dgm:prSet presAssocID="{97732044-5F8A-4E6F-9625-5DF27877312C}" presName="spacer" presStyleCnt="0"/>
      <dgm:spPr/>
    </dgm:pt>
    <dgm:pt modelId="{7ABA1F2A-5BD2-4A9F-82F4-AE9948E8E499}" type="pres">
      <dgm:prSet presAssocID="{C40D4661-D0EB-4A5F-A090-A5155B0FCEC3}" presName="parentText" presStyleLbl="node1" presStyleIdx="3" presStyleCnt="4" custLinFactY="20304" custLinFactNeighborY="100000">
        <dgm:presLayoutVars>
          <dgm:chMax val="0"/>
          <dgm:bulletEnabled val="1"/>
        </dgm:presLayoutVars>
      </dgm:prSet>
      <dgm:spPr/>
      <dgm:t>
        <a:bodyPr/>
        <a:lstStyle/>
        <a:p>
          <a:endParaRPr lang="en-US"/>
        </a:p>
      </dgm:t>
    </dgm:pt>
  </dgm:ptLst>
  <dgm:cxnLst>
    <dgm:cxn modelId="{FBB4928E-FA7C-44A0-A0A3-F1C2185490BF}" type="presOf" srcId="{ABE084FB-DEF8-4C24-8CFE-7F4FA43FD3DA}" destId="{085F4B1C-632F-49F6-97B1-A3D94ACF43B1}" srcOrd="0" destOrd="0" presId="urn:microsoft.com/office/officeart/2005/8/layout/vList2"/>
    <dgm:cxn modelId="{AFCED2B3-DDCE-4687-BACE-74E5D5F0B60C}" type="presOf" srcId="{71D81688-6396-47EA-AAA7-4732FB064A75}" destId="{DCA852E9-1D7C-42DE-8DD8-6866F30317A4}" srcOrd="0" destOrd="0" presId="urn:microsoft.com/office/officeart/2005/8/layout/vList2"/>
    <dgm:cxn modelId="{E33D09C3-231B-42A4-AC2E-B88168CF5600}" srcId="{ABE084FB-DEF8-4C24-8CFE-7F4FA43FD3DA}" destId="{14D815E9-FD2E-43BB-ABEC-D6BE59E01743}" srcOrd="2" destOrd="0" parTransId="{053D0F26-C58C-43E5-ACB8-A9B2EB914A20}" sibTransId="{97732044-5F8A-4E6F-9625-5DF27877312C}"/>
    <dgm:cxn modelId="{4E164510-FD68-457C-832B-4355C40ABA9B}" srcId="{ABE084FB-DEF8-4C24-8CFE-7F4FA43FD3DA}" destId="{E4120AA0-5637-4D33-A583-3C190D601648}" srcOrd="0" destOrd="0" parTransId="{C05B3BA7-925B-45C7-A082-71E6D8F4727C}" sibTransId="{046FE9F3-CFA6-44D4-BE1A-271B54EDAED5}"/>
    <dgm:cxn modelId="{178C1D8E-3C3C-452D-9952-4FA0CFFE98C9}" type="presOf" srcId="{C40D4661-D0EB-4A5F-A090-A5155B0FCEC3}" destId="{7ABA1F2A-5BD2-4A9F-82F4-AE9948E8E499}" srcOrd="0" destOrd="0" presId="urn:microsoft.com/office/officeart/2005/8/layout/vList2"/>
    <dgm:cxn modelId="{32C30826-CB90-4E5F-BABC-1A539C0C63C7}" srcId="{ABE084FB-DEF8-4C24-8CFE-7F4FA43FD3DA}" destId="{C40D4661-D0EB-4A5F-A090-A5155B0FCEC3}" srcOrd="3" destOrd="0" parTransId="{FFDB01B2-00D5-4771-8341-EF2478C1AB41}" sibTransId="{998931CA-76B4-496B-91F8-CD7E384368A3}"/>
    <dgm:cxn modelId="{20F1D8D1-D697-44BC-9423-806650E75AC4}" srcId="{ABE084FB-DEF8-4C24-8CFE-7F4FA43FD3DA}" destId="{71D81688-6396-47EA-AAA7-4732FB064A75}" srcOrd="1" destOrd="0" parTransId="{97A8FF11-3D3F-4D2D-9DC2-AB90F6149EA7}" sibTransId="{251A8B78-A06F-4DE0-8E02-4597C4715DB8}"/>
    <dgm:cxn modelId="{5742EF04-F1D5-4E6F-8057-9C8ACAEC97FA}" type="presOf" srcId="{14D815E9-FD2E-43BB-ABEC-D6BE59E01743}" destId="{FCB871C3-147C-4026-BED9-C415DCB4A184}" srcOrd="0" destOrd="0" presId="urn:microsoft.com/office/officeart/2005/8/layout/vList2"/>
    <dgm:cxn modelId="{4BEDEE54-7BE7-41B8-ADB5-40C8F08A17B4}" type="presOf" srcId="{E4120AA0-5637-4D33-A583-3C190D601648}" destId="{9518EE48-E354-488C-B2CA-4C57061C2876}" srcOrd="0" destOrd="0" presId="urn:microsoft.com/office/officeart/2005/8/layout/vList2"/>
    <dgm:cxn modelId="{FDBBA5DC-DE0E-46D2-992E-831201B46A75}" type="presParOf" srcId="{085F4B1C-632F-49F6-97B1-A3D94ACF43B1}" destId="{9518EE48-E354-488C-B2CA-4C57061C2876}" srcOrd="0" destOrd="0" presId="urn:microsoft.com/office/officeart/2005/8/layout/vList2"/>
    <dgm:cxn modelId="{FA0FB720-1E90-4025-990F-BE10D47D6746}" type="presParOf" srcId="{085F4B1C-632F-49F6-97B1-A3D94ACF43B1}" destId="{C0E9EB45-59A8-4BFF-9380-5BF24FAED5C5}" srcOrd="1" destOrd="0" presId="urn:microsoft.com/office/officeart/2005/8/layout/vList2"/>
    <dgm:cxn modelId="{CA3AE439-7BF3-4B41-A2B5-1BE90AC1EC46}" type="presParOf" srcId="{085F4B1C-632F-49F6-97B1-A3D94ACF43B1}" destId="{DCA852E9-1D7C-42DE-8DD8-6866F30317A4}" srcOrd="2" destOrd="0" presId="urn:microsoft.com/office/officeart/2005/8/layout/vList2"/>
    <dgm:cxn modelId="{BAEF798E-38B0-42DF-913D-7BD97F31DC70}" type="presParOf" srcId="{085F4B1C-632F-49F6-97B1-A3D94ACF43B1}" destId="{2227F28B-1879-4846-A9C7-0C45A9CA2E94}" srcOrd="3" destOrd="0" presId="urn:microsoft.com/office/officeart/2005/8/layout/vList2"/>
    <dgm:cxn modelId="{D7951F3D-BEA9-4D75-A2B9-765F287EEAD8}" type="presParOf" srcId="{085F4B1C-632F-49F6-97B1-A3D94ACF43B1}" destId="{FCB871C3-147C-4026-BED9-C415DCB4A184}" srcOrd="4" destOrd="0" presId="urn:microsoft.com/office/officeart/2005/8/layout/vList2"/>
    <dgm:cxn modelId="{56CCDE34-8D91-4CE0-9DBD-3D469666D01D}" type="presParOf" srcId="{085F4B1C-632F-49F6-97B1-A3D94ACF43B1}" destId="{0A259721-CF13-4965-A8D1-BE8E5B8283CB}" srcOrd="5" destOrd="0" presId="urn:microsoft.com/office/officeart/2005/8/layout/vList2"/>
    <dgm:cxn modelId="{1A28DD96-2260-4D4A-8B19-FB34D6B1E61E}" type="presParOf" srcId="{085F4B1C-632F-49F6-97B1-A3D94ACF43B1}" destId="{7ABA1F2A-5BD2-4A9F-82F4-AE9948E8E49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BE2B79-E3D2-4BF5-8E1F-AD82DF972BB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B0598C91-767E-4EF2-8970-07228451E488}">
      <dgm:prSet custT="1"/>
      <dgm:spPr/>
      <dgm:t>
        <a:bodyPr/>
        <a:lstStyle/>
        <a:p>
          <a:pPr rtl="0"/>
          <a:r>
            <a:rPr lang="en-US" sz="1400" dirty="0" smtClean="0"/>
            <a:t>Leading indicators can be things such as the stock market, which often rises ahead of an economic recovery, this is usually because future expectations drive stock prices</a:t>
          </a:r>
          <a:endParaRPr lang="en-US" sz="1400" dirty="0"/>
        </a:p>
      </dgm:t>
    </dgm:pt>
    <dgm:pt modelId="{D5C4DA81-A60E-4A27-AF7B-E76CBEA60B15}" type="parTrans" cxnId="{B0540B73-A49A-4231-A028-9A122F6789F3}">
      <dgm:prSet/>
      <dgm:spPr/>
      <dgm:t>
        <a:bodyPr/>
        <a:lstStyle/>
        <a:p>
          <a:endParaRPr lang="en-US"/>
        </a:p>
      </dgm:t>
    </dgm:pt>
    <dgm:pt modelId="{30DF9704-459E-4C06-9B95-899CE7C3E328}" type="sibTrans" cxnId="{B0540B73-A49A-4231-A028-9A122F6789F3}">
      <dgm:prSet/>
      <dgm:spPr/>
      <dgm:t>
        <a:bodyPr/>
        <a:lstStyle/>
        <a:p>
          <a:endParaRPr lang="en-US"/>
        </a:p>
      </dgm:t>
    </dgm:pt>
    <dgm:pt modelId="{7650E6DC-4CD8-49BF-B8D2-8E1551BA238B}">
      <dgm:prSet custT="1"/>
      <dgm:spPr/>
      <dgm:t>
        <a:bodyPr/>
        <a:lstStyle/>
        <a:p>
          <a:pPr rtl="0"/>
          <a:r>
            <a:rPr lang="en-US" sz="1800" dirty="0" smtClean="0"/>
            <a:t>Employment </a:t>
          </a:r>
          <a:r>
            <a:rPr lang="en-US" sz="1800" dirty="0" smtClean="0"/>
            <a:t>is typically somewhat of a lagging indicator</a:t>
          </a:r>
          <a:endParaRPr lang="en-US" sz="1800" dirty="0"/>
        </a:p>
      </dgm:t>
    </dgm:pt>
    <dgm:pt modelId="{794B2AA3-BB9F-49A7-8130-0B83920CE763}" type="parTrans" cxnId="{8DA54E98-4DD7-408B-A036-83FD4D621FFB}">
      <dgm:prSet/>
      <dgm:spPr/>
      <dgm:t>
        <a:bodyPr/>
        <a:lstStyle/>
        <a:p>
          <a:endParaRPr lang="en-US"/>
        </a:p>
      </dgm:t>
    </dgm:pt>
    <dgm:pt modelId="{4D5CCAFE-FF1A-436F-B166-99D9C5E1CB76}" type="sibTrans" cxnId="{8DA54E98-4DD7-408B-A036-83FD4D621FFB}">
      <dgm:prSet/>
      <dgm:spPr/>
      <dgm:t>
        <a:bodyPr/>
        <a:lstStyle/>
        <a:p>
          <a:endParaRPr lang="en-US"/>
        </a:p>
      </dgm:t>
    </dgm:pt>
    <dgm:pt modelId="{283DF6A7-F292-45AA-B6DE-EE2C9BFF2031}">
      <dgm:prSet custT="1"/>
      <dgm:spPr/>
      <dgm:t>
        <a:bodyPr/>
        <a:lstStyle/>
        <a:p>
          <a:pPr rtl="0"/>
          <a:r>
            <a:rPr lang="en-US" sz="1400" dirty="0" smtClean="0"/>
            <a:t>Unemployment often remains high even as the economy begins to recover because many employers will not hire additional personnel until they are reasonably confident there is a long-term need for new hiring</a:t>
          </a:r>
          <a:endParaRPr lang="en-US" sz="1400" dirty="0"/>
        </a:p>
      </dgm:t>
    </dgm:pt>
    <dgm:pt modelId="{0733A0BA-52BA-4680-A405-E70D2925A0C0}" type="parTrans" cxnId="{AD6FBDCC-D51E-4DD2-8D51-1436F2319283}">
      <dgm:prSet/>
      <dgm:spPr/>
      <dgm:t>
        <a:bodyPr/>
        <a:lstStyle/>
        <a:p>
          <a:endParaRPr lang="en-US"/>
        </a:p>
      </dgm:t>
    </dgm:pt>
    <dgm:pt modelId="{E5F7C405-0548-4F9B-8F81-0987CE243D04}" type="sibTrans" cxnId="{AD6FBDCC-D51E-4DD2-8D51-1436F2319283}">
      <dgm:prSet/>
      <dgm:spPr/>
      <dgm:t>
        <a:bodyPr/>
        <a:lstStyle/>
        <a:p>
          <a:endParaRPr lang="en-US"/>
        </a:p>
      </dgm:t>
    </dgm:pt>
    <dgm:pt modelId="{B69E349E-DF42-47EF-8F90-D160965CAFB3}">
      <dgm:prSet custT="1"/>
      <dgm:spPr/>
      <dgm:t>
        <a:bodyPr/>
        <a:lstStyle/>
        <a:p>
          <a:pPr rtl="0"/>
          <a:r>
            <a:rPr lang="en-US" sz="1600" dirty="0" smtClean="0"/>
            <a:t>GDP is usually the key indicator of an economic phase with two quarters of consecutive negative GDP growth indicating a recession</a:t>
          </a:r>
          <a:endParaRPr lang="en-US" sz="1600" dirty="0"/>
        </a:p>
      </dgm:t>
    </dgm:pt>
    <dgm:pt modelId="{319FA255-95C2-4E78-9393-7C8B4A70D490}" type="parTrans" cxnId="{FCF93A68-58BE-4AAA-8C1A-6255AD606A9B}">
      <dgm:prSet/>
      <dgm:spPr/>
      <dgm:t>
        <a:bodyPr/>
        <a:lstStyle/>
        <a:p>
          <a:endParaRPr lang="en-US"/>
        </a:p>
      </dgm:t>
    </dgm:pt>
    <dgm:pt modelId="{FF9DB0B5-BFDE-4EA4-93A7-36ED05CE1184}" type="sibTrans" cxnId="{FCF93A68-58BE-4AAA-8C1A-6255AD606A9B}">
      <dgm:prSet/>
      <dgm:spPr/>
      <dgm:t>
        <a:bodyPr/>
        <a:lstStyle/>
        <a:p>
          <a:endParaRPr lang="en-US"/>
        </a:p>
      </dgm:t>
    </dgm:pt>
    <dgm:pt modelId="{94C26B63-C383-427A-AA19-6E918DE47FB0}">
      <dgm:prSet custT="1"/>
      <dgm:spPr/>
      <dgm:t>
        <a:bodyPr/>
        <a:lstStyle/>
        <a:p>
          <a:pPr rtl="0"/>
          <a:r>
            <a:rPr lang="en-US" sz="1800" dirty="0" smtClean="0"/>
            <a:t>Other economic indicators for consideration can include consumer confidence and inflation</a:t>
          </a:r>
          <a:endParaRPr lang="en-US" sz="1800" dirty="0"/>
        </a:p>
      </dgm:t>
    </dgm:pt>
    <dgm:pt modelId="{F1D22D95-5622-4317-B166-3467B876C3C5}" type="parTrans" cxnId="{9E4DA5A7-1E19-43BA-A474-EE07C0C44CF3}">
      <dgm:prSet/>
      <dgm:spPr/>
      <dgm:t>
        <a:bodyPr/>
        <a:lstStyle/>
        <a:p>
          <a:endParaRPr lang="en-US"/>
        </a:p>
      </dgm:t>
    </dgm:pt>
    <dgm:pt modelId="{BE85267A-C455-4AEF-93FF-875EBB0CB74E}" type="sibTrans" cxnId="{9E4DA5A7-1E19-43BA-A474-EE07C0C44CF3}">
      <dgm:prSet/>
      <dgm:spPr/>
      <dgm:t>
        <a:bodyPr/>
        <a:lstStyle/>
        <a:p>
          <a:endParaRPr lang="en-US"/>
        </a:p>
      </dgm:t>
    </dgm:pt>
    <dgm:pt modelId="{B3664095-2CCB-4852-A17A-802341FB1871}" type="pres">
      <dgm:prSet presAssocID="{18BE2B79-E3D2-4BF5-8E1F-AD82DF972BB5}" presName="Name0" presStyleCnt="0">
        <dgm:presLayoutVars>
          <dgm:dir/>
          <dgm:resizeHandles val="exact"/>
        </dgm:presLayoutVars>
      </dgm:prSet>
      <dgm:spPr/>
      <dgm:t>
        <a:bodyPr/>
        <a:lstStyle/>
        <a:p>
          <a:endParaRPr lang="en-US"/>
        </a:p>
      </dgm:t>
    </dgm:pt>
    <dgm:pt modelId="{BFABB5B9-7446-400B-A5B0-83A7C89B7D1B}" type="pres">
      <dgm:prSet presAssocID="{18BE2B79-E3D2-4BF5-8E1F-AD82DF972BB5}" presName="fgShape" presStyleLbl="fgShp" presStyleIdx="0" presStyleCnt="1" custLinFactNeighborY="35417"/>
      <dgm:spPr/>
    </dgm:pt>
    <dgm:pt modelId="{3FCF94C8-4201-4002-8762-3115FDFCA304}" type="pres">
      <dgm:prSet presAssocID="{18BE2B79-E3D2-4BF5-8E1F-AD82DF972BB5}" presName="linComp" presStyleCnt="0"/>
      <dgm:spPr/>
    </dgm:pt>
    <dgm:pt modelId="{6D89919E-821A-4321-BAF3-8C0EEC3A7332}" type="pres">
      <dgm:prSet presAssocID="{B0598C91-767E-4EF2-8970-07228451E488}" presName="compNode" presStyleCnt="0"/>
      <dgm:spPr/>
    </dgm:pt>
    <dgm:pt modelId="{B3B81146-CD77-4FD3-91DB-6EAE824B1B64}" type="pres">
      <dgm:prSet presAssocID="{B0598C91-767E-4EF2-8970-07228451E488}" presName="bkgdShape" presStyleLbl="node1" presStyleIdx="0" presStyleCnt="5"/>
      <dgm:spPr/>
      <dgm:t>
        <a:bodyPr/>
        <a:lstStyle/>
        <a:p>
          <a:endParaRPr lang="en-US"/>
        </a:p>
      </dgm:t>
    </dgm:pt>
    <dgm:pt modelId="{5733B6E4-A056-46EA-9935-A5ACF637685A}" type="pres">
      <dgm:prSet presAssocID="{B0598C91-767E-4EF2-8970-07228451E488}" presName="nodeTx" presStyleLbl="node1" presStyleIdx="0" presStyleCnt="5">
        <dgm:presLayoutVars>
          <dgm:bulletEnabled val="1"/>
        </dgm:presLayoutVars>
      </dgm:prSet>
      <dgm:spPr/>
      <dgm:t>
        <a:bodyPr/>
        <a:lstStyle/>
        <a:p>
          <a:endParaRPr lang="en-US"/>
        </a:p>
      </dgm:t>
    </dgm:pt>
    <dgm:pt modelId="{AA5EC8A4-EEFA-4D8A-8C4A-EE451E9ABFB5}" type="pres">
      <dgm:prSet presAssocID="{B0598C91-767E-4EF2-8970-07228451E488}" presName="invisiNode" presStyleLbl="node1" presStyleIdx="0" presStyleCnt="5"/>
      <dgm:spPr/>
    </dgm:pt>
    <dgm:pt modelId="{64768C62-9363-45CD-AA6E-0AA42A743400}" type="pres">
      <dgm:prSet presAssocID="{B0598C91-767E-4EF2-8970-07228451E488}" presName="imagNode" presStyleLbl="fgImgPlace1" presStyleIdx="0" presStyleCnt="5" custScaleX="19409" custScaleY="32784"/>
      <dgm:spPr/>
    </dgm:pt>
    <dgm:pt modelId="{D9E77B40-2C31-40E0-8C64-5C92067D3A9E}" type="pres">
      <dgm:prSet presAssocID="{30DF9704-459E-4C06-9B95-899CE7C3E328}" presName="sibTrans" presStyleLbl="sibTrans2D1" presStyleIdx="0" presStyleCnt="0"/>
      <dgm:spPr/>
      <dgm:t>
        <a:bodyPr/>
        <a:lstStyle/>
        <a:p>
          <a:endParaRPr lang="en-US"/>
        </a:p>
      </dgm:t>
    </dgm:pt>
    <dgm:pt modelId="{5580D3FB-4D5B-429F-8938-8BED7480514C}" type="pres">
      <dgm:prSet presAssocID="{7650E6DC-4CD8-49BF-B8D2-8E1551BA238B}" presName="compNode" presStyleCnt="0"/>
      <dgm:spPr/>
    </dgm:pt>
    <dgm:pt modelId="{7C10CA7F-9471-487F-8B52-B369D3B2ABAB}" type="pres">
      <dgm:prSet presAssocID="{7650E6DC-4CD8-49BF-B8D2-8E1551BA238B}" presName="bkgdShape" presStyleLbl="node1" presStyleIdx="1" presStyleCnt="5"/>
      <dgm:spPr/>
      <dgm:t>
        <a:bodyPr/>
        <a:lstStyle/>
        <a:p>
          <a:endParaRPr lang="en-US"/>
        </a:p>
      </dgm:t>
    </dgm:pt>
    <dgm:pt modelId="{FCC1D5F1-4CF9-4E85-9C54-D255A96E02C0}" type="pres">
      <dgm:prSet presAssocID="{7650E6DC-4CD8-49BF-B8D2-8E1551BA238B}" presName="nodeTx" presStyleLbl="node1" presStyleIdx="1" presStyleCnt="5">
        <dgm:presLayoutVars>
          <dgm:bulletEnabled val="1"/>
        </dgm:presLayoutVars>
      </dgm:prSet>
      <dgm:spPr/>
      <dgm:t>
        <a:bodyPr/>
        <a:lstStyle/>
        <a:p>
          <a:endParaRPr lang="en-US"/>
        </a:p>
      </dgm:t>
    </dgm:pt>
    <dgm:pt modelId="{89FF61B4-BE99-4FEA-A671-C8F96C15F842}" type="pres">
      <dgm:prSet presAssocID="{7650E6DC-4CD8-49BF-B8D2-8E1551BA238B}" presName="invisiNode" presStyleLbl="node1" presStyleIdx="1" presStyleCnt="5"/>
      <dgm:spPr/>
    </dgm:pt>
    <dgm:pt modelId="{3B3817C3-4C6E-47C2-A2CF-1FA260A1F1F2}" type="pres">
      <dgm:prSet presAssocID="{7650E6DC-4CD8-49BF-B8D2-8E1551BA238B}" presName="imagNode" presStyleLbl="fgImgPlace1" presStyleIdx="1" presStyleCnt="5" custScaleX="15806" custScaleY="40294"/>
      <dgm:spPr/>
    </dgm:pt>
    <dgm:pt modelId="{8E74384A-F862-4590-9735-6C688E779089}" type="pres">
      <dgm:prSet presAssocID="{4D5CCAFE-FF1A-436F-B166-99D9C5E1CB76}" presName="sibTrans" presStyleLbl="sibTrans2D1" presStyleIdx="0" presStyleCnt="0"/>
      <dgm:spPr/>
      <dgm:t>
        <a:bodyPr/>
        <a:lstStyle/>
        <a:p>
          <a:endParaRPr lang="en-US"/>
        </a:p>
      </dgm:t>
    </dgm:pt>
    <dgm:pt modelId="{585E3F54-4F4A-484E-943E-A4249115F03D}" type="pres">
      <dgm:prSet presAssocID="{283DF6A7-F292-45AA-B6DE-EE2C9BFF2031}" presName="compNode" presStyleCnt="0"/>
      <dgm:spPr/>
    </dgm:pt>
    <dgm:pt modelId="{5DFB8D79-37AE-4082-9278-62A420F8BFBE}" type="pres">
      <dgm:prSet presAssocID="{283DF6A7-F292-45AA-B6DE-EE2C9BFF2031}" presName="bkgdShape" presStyleLbl="node1" presStyleIdx="2" presStyleCnt="5"/>
      <dgm:spPr/>
      <dgm:t>
        <a:bodyPr/>
        <a:lstStyle/>
        <a:p>
          <a:endParaRPr lang="en-US"/>
        </a:p>
      </dgm:t>
    </dgm:pt>
    <dgm:pt modelId="{F6DCF531-5514-44C9-8C46-5E45764F4B55}" type="pres">
      <dgm:prSet presAssocID="{283DF6A7-F292-45AA-B6DE-EE2C9BFF2031}" presName="nodeTx" presStyleLbl="node1" presStyleIdx="2" presStyleCnt="5">
        <dgm:presLayoutVars>
          <dgm:bulletEnabled val="1"/>
        </dgm:presLayoutVars>
      </dgm:prSet>
      <dgm:spPr/>
      <dgm:t>
        <a:bodyPr/>
        <a:lstStyle/>
        <a:p>
          <a:endParaRPr lang="en-US"/>
        </a:p>
      </dgm:t>
    </dgm:pt>
    <dgm:pt modelId="{E9A64B9C-624A-4232-B310-83254811EB46}" type="pres">
      <dgm:prSet presAssocID="{283DF6A7-F292-45AA-B6DE-EE2C9BFF2031}" presName="invisiNode" presStyleLbl="node1" presStyleIdx="2" presStyleCnt="5"/>
      <dgm:spPr/>
    </dgm:pt>
    <dgm:pt modelId="{A546E9CB-E70A-4C49-8D76-B317E57BC14C}" type="pres">
      <dgm:prSet presAssocID="{283DF6A7-F292-45AA-B6DE-EE2C9BFF2031}" presName="imagNode" presStyleLbl="fgImgPlace1" presStyleIdx="2" presStyleCnt="5" custScaleX="19712" custScaleY="25275"/>
      <dgm:spPr/>
    </dgm:pt>
    <dgm:pt modelId="{68531548-7CE9-4270-92B0-418FB0CC9EE1}" type="pres">
      <dgm:prSet presAssocID="{E5F7C405-0548-4F9B-8F81-0987CE243D04}" presName="sibTrans" presStyleLbl="sibTrans2D1" presStyleIdx="0" presStyleCnt="0"/>
      <dgm:spPr/>
      <dgm:t>
        <a:bodyPr/>
        <a:lstStyle/>
        <a:p>
          <a:endParaRPr lang="en-US"/>
        </a:p>
      </dgm:t>
    </dgm:pt>
    <dgm:pt modelId="{7C180AA7-4307-4118-8205-B8005525886D}" type="pres">
      <dgm:prSet presAssocID="{B69E349E-DF42-47EF-8F90-D160965CAFB3}" presName="compNode" presStyleCnt="0"/>
      <dgm:spPr/>
    </dgm:pt>
    <dgm:pt modelId="{718B79B0-1B69-438E-8363-083595879464}" type="pres">
      <dgm:prSet presAssocID="{B69E349E-DF42-47EF-8F90-D160965CAFB3}" presName="bkgdShape" presStyleLbl="node1" presStyleIdx="3" presStyleCnt="5"/>
      <dgm:spPr/>
      <dgm:t>
        <a:bodyPr/>
        <a:lstStyle/>
        <a:p>
          <a:endParaRPr lang="en-US"/>
        </a:p>
      </dgm:t>
    </dgm:pt>
    <dgm:pt modelId="{CD1F273C-54D0-4341-A220-16A04BF46BFD}" type="pres">
      <dgm:prSet presAssocID="{B69E349E-DF42-47EF-8F90-D160965CAFB3}" presName="nodeTx" presStyleLbl="node1" presStyleIdx="3" presStyleCnt="5">
        <dgm:presLayoutVars>
          <dgm:bulletEnabled val="1"/>
        </dgm:presLayoutVars>
      </dgm:prSet>
      <dgm:spPr/>
      <dgm:t>
        <a:bodyPr/>
        <a:lstStyle/>
        <a:p>
          <a:endParaRPr lang="en-US"/>
        </a:p>
      </dgm:t>
    </dgm:pt>
    <dgm:pt modelId="{CDF9CA06-1E46-40DF-9C86-FF0DDE022FE1}" type="pres">
      <dgm:prSet presAssocID="{B69E349E-DF42-47EF-8F90-D160965CAFB3}" presName="invisiNode" presStyleLbl="node1" presStyleIdx="3" presStyleCnt="5"/>
      <dgm:spPr/>
    </dgm:pt>
    <dgm:pt modelId="{DE132E5B-41F8-4231-B645-282A4BA1E062}" type="pres">
      <dgm:prSet presAssocID="{B69E349E-DF42-47EF-8F90-D160965CAFB3}" presName="imagNode" presStyleLbl="fgImgPlace1" presStyleIdx="3" presStyleCnt="5" custScaleX="21740" custScaleY="27152"/>
      <dgm:spPr/>
    </dgm:pt>
    <dgm:pt modelId="{416DA3EB-1650-422E-84E8-4179BBF42EED}" type="pres">
      <dgm:prSet presAssocID="{FF9DB0B5-BFDE-4EA4-93A7-36ED05CE1184}" presName="sibTrans" presStyleLbl="sibTrans2D1" presStyleIdx="0" presStyleCnt="0"/>
      <dgm:spPr/>
      <dgm:t>
        <a:bodyPr/>
        <a:lstStyle/>
        <a:p>
          <a:endParaRPr lang="en-US"/>
        </a:p>
      </dgm:t>
    </dgm:pt>
    <dgm:pt modelId="{FAC2A075-FB5E-45BF-9B7F-23456DD482B7}" type="pres">
      <dgm:prSet presAssocID="{94C26B63-C383-427A-AA19-6E918DE47FB0}" presName="compNode" presStyleCnt="0"/>
      <dgm:spPr/>
    </dgm:pt>
    <dgm:pt modelId="{E08839BE-85DC-4F01-9FA2-D7C1F1319EDA}" type="pres">
      <dgm:prSet presAssocID="{94C26B63-C383-427A-AA19-6E918DE47FB0}" presName="bkgdShape" presStyleLbl="node1" presStyleIdx="4" presStyleCnt="5"/>
      <dgm:spPr/>
      <dgm:t>
        <a:bodyPr/>
        <a:lstStyle/>
        <a:p>
          <a:endParaRPr lang="en-US"/>
        </a:p>
      </dgm:t>
    </dgm:pt>
    <dgm:pt modelId="{89453D8A-34CC-475C-9B40-603BA7017561}" type="pres">
      <dgm:prSet presAssocID="{94C26B63-C383-427A-AA19-6E918DE47FB0}" presName="nodeTx" presStyleLbl="node1" presStyleIdx="4" presStyleCnt="5">
        <dgm:presLayoutVars>
          <dgm:bulletEnabled val="1"/>
        </dgm:presLayoutVars>
      </dgm:prSet>
      <dgm:spPr/>
      <dgm:t>
        <a:bodyPr/>
        <a:lstStyle/>
        <a:p>
          <a:endParaRPr lang="en-US"/>
        </a:p>
      </dgm:t>
    </dgm:pt>
    <dgm:pt modelId="{03B424A0-1F41-4F03-832D-78CBCB0CA4CE}" type="pres">
      <dgm:prSet presAssocID="{94C26B63-C383-427A-AA19-6E918DE47FB0}" presName="invisiNode" presStyleLbl="node1" presStyleIdx="4" presStyleCnt="5"/>
      <dgm:spPr/>
    </dgm:pt>
    <dgm:pt modelId="{1AD11B0A-3E57-4591-BF11-86A497AB425F}" type="pres">
      <dgm:prSet presAssocID="{94C26B63-C383-427A-AA19-6E918DE47FB0}" presName="imagNode" presStyleLbl="fgImgPlace1" presStyleIdx="4" presStyleCnt="5" custScaleX="21891" custScaleY="29030"/>
      <dgm:spPr/>
    </dgm:pt>
  </dgm:ptLst>
  <dgm:cxnLst>
    <dgm:cxn modelId="{E5EECCED-E06E-4EF0-BFAC-04D34FC9ECEC}" type="presOf" srcId="{18BE2B79-E3D2-4BF5-8E1F-AD82DF972BB5}" destId="{B3664095-2CCB-4852-A17A-802341FB1871}" srcOrd="0" destOrd="0" presId="urn:microsoft.com/office/officeart/2005/8/layout/hList7"/>
    <dgm:cxn modelId="{D8DCB38D-4FDF-409E-BEAD-FF2C7C1268A1}" type="presOf" srcId="{7650E6DC-4CD8-49BF-B8D2-8E1551BA238B}" destId="{7C10CA7F-9471-487F-8B52-B369D3B2ABAB}" srcOrd="0" destOrd="0" presId="urn:microsoft.com/office/officeart/2005/8/layout/hList7"/>
    <dgm:cxn modelId="{E449A350-781B-4AD0-A032-CB9FBDE12165}" type="presOf" srcId="{7650E6DC-4CD8-49BF-B8D2-8E1551BA238B}" destId="{FCC1D5F1-4CF9-4E85-9C54-D255A96E02C0}" srcOrd="1" destOrd="0" presId="urn:microsoft.com/office/officeart/2005/8/layout/hList7"/>
    <dgm:cxn modelId="{8B40BDB5-7AC0-450A-B111-0B824D3EB6D3}" type="presOf" srcId="{94C26B63-C383-427A-AA19-6E918DE47FB0}" destId="{89453D8A-34CC-475C-9B40-603BA7017561}" srcOrd="1" destOrd="0" presId="urn:microsoft.com/office/officeart/2005/8/layout/hList7"/>
    <dgm:cxn modelId="{CE19B3FD-5C66-4CB7-99C4-065F2138C01F}" type="presOf" srcId="{B0598C91-767E-4EF2-8970-07228451E488}" destId="{5733B6E4-A056-46EA-9935-A5ACF637685A}" srcOrd="1" destOrd="0" presId="urn:microsoft.com/office/officeart/2005/8/layout/hList7"/>
    <dgm:cxn modelId="{D61F5ABF-23F2-41B7-9CCA-40354401716A}" type="presOf" srcId="{283DF6A7-F292-45AA-B6DE-EE2C9BFF2031}" destId="{5DFB8D79-37AE-4082-9278-62A420F8BFBE}" srcOrd="0" destOrd="0" presId="urn:microsoft.com/office/officeart/2005/8/layout/hList7"/>
    <dgm:cxn modelId="{4DAB639F-B88C-4F87-BCED-27A0B83CAC13}" type="presOf" srcId="{B69E349E-DF42-47EF-8F90-D160965CAFB3}" destId="{718B79B0-1B69-438E-8363-083595879464}" srcOrd="0" destOrd="0" presId="urn:microsoft.com/office/officeart/2005/8/layout/hList7"/>
    <dgm:cxn modelId="{04F87609-7138-4E83-9F60-2388618DA4EA}" type="presOf" srcId="{30DF9704-459E-4C06-9B95-899CE7C3E328}" destId="{D9E77B40-2C31-40E0-8C64-5C92067D3A9E}" srcOrd="0" destOrd="0" presId="urn:microsoft.com/office/officeart/2005/8/layout/hList7"/>
    <dgm:cxn modelId="{AD6FBDCC-D51E-4DD2-8D51-1436F2319283}" srcId="{18BE2B79-E3D2-4BF5-8E1F-AD82DF972BB5}" destId="{283DF6A7-F292-45AA-B6DE-EE2C9BFF2031}" srcOrd="2" destOrd="0" parTransId="{0733A0BA-52BA-4680-A405-E70D2925A0C0}" sibTransId="{E5F7C405-0548-4F9B-8F81-0987CE243D04}"/>
    <dgm:cxn modelId="{9CE463A8-58A4-4E6E-973C-ED9659AD9AB0}" type="presOf" srcId="{94C26B63-C383-427A-AA19-6E918DE47FB0}" destId="{E08839BE-85DC-4F01-9FA2-D7C1F1319EDA}" srcOrd="0" destOrd="0" presId="urn:microsoft.com/office/officeart/2005/8/layout/hList7"/>
    <dgm:cxn modelId="{F3F4929C-A499-4714-90F8-44A48403F248}" type="presOf" srcId="{B0598C91-767E-4EF2-8970-07228451E488}" destId="{B3B81146-CD77-4FD3-91DB-6EAE824B1B64}" srcOrd="0" destOrd="0" presId="urn:microsoft.com/office/officeart/2005/8/layout/hList7"/>
    <dgm:cxn modelId="{8DA54E98-4DD7-408B-A036-83FD4D621FFB}" srcId="{18BE2B79-E3D2-4BF5-8E1F-AD82DF972BB5}" destId="{7650E6DC-4CD8-49BF-B8D2-8E1551BA238B}" srcOrd="1" destOrd="0" parTransId="{794B2AA3-BB9F-49A7-8130-0B83920CE763}" sibTransId="{4D5CCAFE-FF1A-436F-B166-99D9C5E1CB76}"/>
    <dgm:cxn modelId="{5F73F227-3B5D-4AD9-928F-02F5DC5B4850}" type="presOf" srcId="{E5F7C405-0548-4F9B-8F81-0987CE243D04}" destId="{68531548-7CE9-4270-92B0-418FB0CC9EE1}" srcOrd="0" destOrd="0" presId="urn:microsoft.com/office/officeart/2005/8/layout/hList7"/>
    <dgm:cxn modelId="{B0540B73-A49A-4231-A028-9A122F6789F3}" srcId="{18BE2B79-E3D2-4BF5-8E1F-AD82DF972BB5}" destId="{B0598C91-767E-4EF2-8970-07228451E488}" srcOrd="0" destOrd="0" parTransId="{D5C4DA81-A60E-4A27-AF7B-E76CBEA60B15}" sibTransId="{30DF9704-459E-4C06-9B95-899CE7C3E328}"/>
    <dgm:cxn modelId="{9E4DA5A7-1E19-43BA-A474-EE07C0C44CF3}" srcId="{18BE2B79-E3D2-4BF5-8E1F-AD82DF972BB5}" destId="{94C26B63-C383-427A-AA19-6E918DE47FB0}" srcOrd="4" destOrd="0" parTransId="{F1D22D95-5622-4317-B166-3467B876C3C5}" sibTransId="{BE85267A-C455-4AEF-93FF-875EBB0CB74E}"/>
    <dgm:cxn modelId="{9866C91D-1E94-40D3-83BD-C1870ACACB79}" type="presOf" srcId="{B69E349E-DF42-47EF-8F90-D160965CAFB3}" destId="{CD1F273C-54D0-4341-A220-16A04BF46BFD}" srcOrd="1" destOrd="0" presId="urn:microsoft.com/office/officeart/2005/8/layout/hList7"/>
    <dgm:cxn modelId="{03EBCD51-8D8F-4839-A5C4-2788A98A5FAF}" type="presOf" srcId="{FF9DB0B5-BFDE-4EA4-93A7-36ED05CE1184}" destId="{416DA3EB-1650-422E-84E8-4179BBF42EED}" srcOrd="0" destOrd="0" presId="urn:microsoft.com/office/officeart/2005/8/layout/hList7"/>
    <dgm:cxn modelId="{B171ED3C-701D-4D99-AC5D-C309E913FC15}" type="presOf" srcId="{283DF6A7-F292-45AA-B6DE-EE2C9BFF2031}" destId="{F6DCF531-5514-44C9-8C46-5E45764F4B55}" srcOrd="1" destOrd="0" presId="urn:microsoft.com/office/officeart/2005/8/layout/hList7"/>
    <dgm:cxn modelId="{2CF99F47-6571-45DD-808C-8B2C112B7132}" type="presOf" srcId="{4D5CCAFE-FF1A-436F-B166-99D9C5E1CB76}" destId="{8E74384A-F862-4590-9735-6C688E779089}" srcOrd="0" destOrd="0" presId="urn:microsoft.com/office/officeart/2005/8/layout/hList7"/>
    <dgm:cxn modelId="{FCF93A68-58BE-4AAA-8C1A-6255AD606A9B}" srcId="{18BE2B79-E3D2-4BF5-8E1F-AD82DF972BB5}" destId="{B69E349E-DF42-47EF-8F90-D160965CAFB3}" srcOrd="3" destOrd="0" parTransId="{319FA255-95C2-4E78-9393-7C8B4A70D490}" sibTransId="{FF9DB0B5-BFDE-4EA4-93A7-36ED05CE1184}"/>
    <dgm:cxn modelId="{CFC9D9DA-4059-4D3C-9376-C4503B8AE689}" type="presParOf" srcId="{B3664095-2CCB-4852-A17A-802341FB1871}" destId="{BFABB5B9-7446-400B-A5B0-83A7C89B7D1B}" srcOrd="0" destOrd="0" presId="urn:microsoft.com/office/officeart/2005/8/layout/hList7"/>
    <dgm:cxn modelId="{7DEA3955-BC72-4F3F-B381-F7D4BC7A04BE}" type="presParOf" srcId="{B3664095-2CCB-4852-A17A-802341FB1871}" destId="{3FCF94C8-4201-4002-8762-3115FDFCA304}" srcOrd="1" destOrd="0" presId="urn:microsoft.com/office/officeart/2005/8/layout/hList7"/>
    <dgm:cxn modelId="{BAF7693E-5A67-4BDC-BC05-FB9FA0EFA172}" type="presParOf" srcId="{3FCF94C8-4201-4002-8762-3115FDFCA304}" destId="{6D89919E-821A-4321-BAF3-8C0EEC3A7332}" srcOrd="0" destOrd="0" presId="urn:microsoft.com/office/officeart/2005/8/layout/hList7"/>
    <dgm:cxn modelId="{9E4A67D9-8DDD-4C67-83BE-BF69F83D45AA}" type="presParOf" srcId="{6D89919E-821A-4321-BAF3-8C0EEC3A7332}" destId="{B3B81146-CD77-4FD3-91DB-6EAE824B1B64}" srcOrd="0" destOrd="0" presId="urn:microsoft.com/office/officeart/2005/8/layout/hList7"/>
    <dgm:cxn modelId="{E1E38FC4-3C3C-4D2B-B699-9B9B4008B158}" type="presParOf" srcId="{6D89919E-821A-4321-BAF3-8C0EEC3A7332}" destId="{5733B6E4-A056-46EA-9935-A5ACF637685A}" srcOrd="1" destOrd="0" presId="urn:microsoft.com/office/officeart/2005/8/layout/hList7"/>
    <dgm:cxn modelId="{D8B34C00-A584-4F6F-85B4-91273AFDDB58}" type="presParOf" srcId="{6D89919E-821A-4321-BAF3-8C0EEC3A7332}" destId="{AA5EC8A4-EEFA-4D8A-8C4A-EE451E9ABFB5}" srcOrd="2" destOrd="0" presId="urn:microsoft.com/office/officeart/2005/8/layout/hList7"/>
    <dgm:cxn modelId="{BC60E68D-F1B3-4089-846E-F9BE9BB9A8B7}" type="presParOf" srcId="{6D89919E-821A-4321-BAF3-8C0EEC3A7332}" destId="{64768C62-9363-45CD-AA6E-0AA42A743400}" srcOrd="3" destOrd="0" presId="urn:microsoft.com/office/officeart/2005/8/layout/hList7"/>
    <dgm:cxn modelId="{2758AD53-D246-4726-9E9B-185C7081A061}" type="presParOf" srcId="{3FCF94C8-4201-4002-8762-3115FDFCA304}" destId="{D9E77B40-2C31-40E0-8C64-5C92067D3A9E}" srcOrd="1" destOrd="0" presId="urn:microsoft.com/office/officeart/2005/8/layout/hList7"/>
    <dgm:cxn modelId="{D305E806-71AA-4F40-8764-3D45EAE46061}" type="presParOf" srcId="{3FCF94C8-4201-4002-8762-3115FDFCA304}" destId="{5580D3FB-4D5B-429F-8938-8BED7480514C}" srcOrd="2" destOrd="0" presId="urn:microsoft.com/office/officeart/2005/8/layout/hList7"/>
    <dgm:cxn modelId="{ADD5F768-951D-4285-A159-F95BE0758203}" type="presParOf" srcId="{5580D3FB-4D5B-429F-8938-8BED7480514C}" destId="{7C10CA7F-9471-487F-8B52-B369D3B2ABAB}" srcOrd="0" destOrd="0" presId="urn:microsoft.com/office/officeart/2005/8/layout/hList7"/>
    <dgm:cxn modelId="{EF848354-DC45-4FCD-9CAB-C83DA040C5D6}" type="presParOf" srcId="{5580D3FB-4D5B-429F-8938-8BED7480514C}" destId="{FCC1D5F1-4CF9-4E85-9C54-D255A96E02C0}" srcOrd="1" destOrd="0" presId="urn:microsoft.com/office/officeart/2005/8/layout/hList7"/>
    <dgm:cxn modelId="{22ED06E6-C01D-413D-A853-F570AF4ACF83}" type="presParOf" srcId="{5580D3FB-4D5B-429F-8938-8BED7480514C}" destId="{89FF61B4-BE99-4FEA-A671-C8F96C15F842}" srcOrd="2" destOrd="0" presId="urn:microsoft.com/office/officeart/2005/8/layout/hList7"/>
    <dgm:cxn modelId="{651FD52E-EC7B-449D-906A-6DD91206DF3A}" type="presParOf" srcId="{5580D3FB-4D5B-429F-8938-8BED7480514C}" destId="{3B3817C3-4C6E-47C2-A2CF-1FA260A1F1F2}" srcOrd="3" destOrd="0" presId="urn:microsoft.com/office/officeart/2005/8/layout/hList7"/>
    <dgm:cxn modelId="{15662EFF-BE89-4A37-817A-476BA33B86C9}" type="presParOf" srcId="{3FCF94C8-4201-4002-8762-3115FDFCA304}" destId="{8E74384A-F862-4590-9735-6C688E779089}" srcOrd="3" destOrd="0" presId="urn:microsoft.com/office/officeart/2005/8/layout/hList7"/>
    <dgm:cxn modelId="{35975980-E2F5-4F87-8A15-512BC04E2B15}" type="presParOf" srcId="{3FCF94C8-4201-4002-8762-3115FDFCA304}" destId="{585E3F54-4F4A-484E-943E-A4249115F03D}" srcOrd="4" destOrd="0" presId="urn:microsoft.com/office/officeart/2005/8/layout/hList7"/>
    <dgm:cxn modelId="{D8AD3849-8A78-4D74-8070-238E4B664CB0}" type="presParOf" srcId="{585E3F54-4F4A-484E-943E-A4249115F03D}" destId="{5DFB8D79-37AE-4082-9278-62A420F8BFBE}" srcOrd="0" destOrd="0" presId="urn:microsoft.com/office/officeart/2005/8/layout/hList7"/>
    <dgm:cxn modelId="{C3D6E219-8A6C-4CC9-9B83-DF8ADA5C711B}" type="presParOf" srcId="{585E3F54-4F4A-484E-943E-A4249115F03D}" destId="{F6DCF531-5514-44C9-8C46-5E45764F4B55}" srcOrd="1" destOrd="0" presId="urn:microsoft.com/office/officeart/2005/8/layout/hList7"/>
    <dgm:cxn modelId="{5CFB10D7-2494-4760-A978-D4D52D4CC711}" type="presParOf" srcId="{585E3F54-4F4A-484E-943E-A4249115F03D}" destId="{E9A64B9C-624A-4232-B310-83254811EB46}" srcOrd="2" destOrd="0" presId="urn:microsoft.com/office/officeart/2005/8/layout/hList7"/>
    <dgm:cxn modelId="{86023E5D-233C-4814-84D1-8230A2775C29}" type="presParOf" srcId="{585E3F54-4F4A-484E-943E-A4249115F03D}" destId="{A546E9CB-E70A-4C49-8D76-B317E57BC14C}" srcOrd="3" destOrd="0" presId="urn:microsoft.com/office/officeart/2005/8/layout/hList7"/>
    <dgm:cxn modelId="{7473DA44-C8F3-49B2-950E-17ED1B58E4B1}" type="presParOf" srcId="{3FCF94C8-4201-4002-8762-3115FDFCA304}" destId="{68531548-7CE9-4270-92B0-418FB0CC9EE1}" srcOrd="5" destOrd="0" presId="urn:microsoft.com/office/officeart/2005/8/layout/hList7"/>
    <dgm:cxn modelId="{8BD903C0-09C1-43E7-8EAC-C896ACFB99F0}" type="presParOf" srcId="{3FCF94C8-4201-4002-8762-3115FDFCA304}" destId="{7C180AA7-4307-4118-8205-B8005525886D}" srcOrd="6" destOrd="0" presId="urn:microsoft.com/office/officeart/2005/8/layout/hList7"/>
    <dgm:cxn modelId="{5F8AA783-884C-41C1-9503-78D3B969C0C3}" type="presParOf" srcId="{7C180AA7-4307-4118-8205-B8005525886D}" destId="{718B79B0-1B69-438E-8363-083595879464}" srcOrd="0" destOrd="0" presId="urn:microsoft.com/office/officeart/2005/8/layout/hList7"/>
    <dgm:cxn modelId="{3440EC9B-E449-45BD-B03C-26E39E742946}" type="presParOf" srcId="{7C180AA7-4307-4118-8205-B8005525886D}" destId="{CD1F273C-54D0-4341-A220-16A04BF46BFD}" srcOrd="1" destOrd="0" presId="urn:microsoft.com/office/officeart/2005/8/layout/hList7"/>
    <dgm:cxn modelId="{01CBE054-97AE-40AE-886C-8035CC966D9E}" type="presParOf" srcId="{7C180AA7-4307-4118-8205-B8005525886D}" destId="{CDF9CA06-1E46-40DF-9C86-FF0DDE022FE1}" srcOrd="2" destOrd="0" presId="urn:microsoft.com/office/officeart/2005/8/layout/hList7"/>
    <dgm:cxn modelId="{EDAF4830-00E0-4A8F-93BD-D036BA42BE10}" type="presParOf" srcId="{7C180AA7-4307-4118-8205-B8005525886D}" destId="{DE132E5B-41F8-4231-B645-282A4BA1E062}" srcOrd="3" destOrd="0" presId="urn:microsoft.com/office/officeart/2005/8/layout/hList7"/>
    <dgm:cxn modelId="{B451AD93-6FC9-4823-BCD0-9F66F1F8B022}" type="presParOf" srcId="{3FCF94C8-4201-4002-8762-3115FDFCA304}" destId="{416DA3EB-1650-422E-84E8-4179BBF42EED}" srcOrd="7" destOrd="0" presId="urn:microsoft.com/office/officeart/2005/8/layout/hList7"/>
    <dgm:cxn modelId="{E099B29E-440D-4941-A5D7-510E660E561D}" type="presParOf" srcId="{3FCF94C8-4201-4002-8762-3115FDFCA304}" destId="{FAC2A075-FB5E-45BF-9B7F-23456DD482B7}" srcOrd="8" destOrd="0" presId="urn:microsoft.com/office/officeart/2005/8/layout/hList7"/>
    <dgm:cxn modelId="{D445DC1C-CBF2-45AE-8427-4CCCDBE2014F}" type="presParOf" srcId="{FAC2A075-FB5E-45BF-9B7F-23456DD482B7}" destId="{E08839BE-85DC-4F01-9FA2-D7C1F1319EDA}" srcOrd="0" destOrd="0" presId="urn:microsoft.com/office/officeart/2005/8/layout/hList7"/>
    <dgm:cxn modelId="{351B7869-1798-4343-BB83-BF76EE293B47}" type="presParOf" srcId="{FAC2A075-FB5E-45BF-9B7F-23456DD482B7}" destId="{89453D8A-34CC-475C-9B40-603BA7017561}" srcOrd="1" destOrd="0" presId="urn:microsoft.com/office/officeart/2005/8/layout/hList7"/>
    <dgm:cxn modelId="{3EE62210-AB72-48AA-A3C0-CEFF059E0A46}" type="presParOf" srcId="{FAC2A075-FB5E-45BF-9B7F-23456DD482B7}" destId="{03B424A0-1F41-4F03-832D-78CBCB0CA4CE}" srcOrd="2" destOrd="0" presId="urn:microsoft.com/office/officeart/2005/8/layout/hList7"/>
    <dgm:cxn modelId="{8BAE9B84-DEB4-44D6-B68F-706B49874C08}" type="presParOf" srcId="{FAC2A075-FB5E-45BF-9B7F-23456DD482B7}" destId="{1AD11B0A-3E57-4591-BF11-86A497AB425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74279D-5630-4635-B4C7-E6EE22ACBB4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FFB501D-48E0-4095-BD4B-7140753C82B5}">
      <dgm:prSet/>
      <dgm:spPr/>
      <dgm:t>
        <a:bodyPr/>
        <a:lstStyle/>
        <a:p>
          <a:pPr rtl="0"/>
          <a:r>
            <a:rPr lang="en-US" smtClean="0"/>
            <a:t>Accountability is one of several concepts that have long been central to the theory and practice of public administration (Chan and Rosenbloom, 2010).</a:t>
          </a:r>
          <a:endParaRPr lang="en-US"/>
        </a:p>
      </dgm:t>
    </dgm:pt>
    <dgm:pt modelId="{E955B05B-45ED-4882-BA6E-F472D18A39CD}" type="parTrans" cxnId="{DEE16C52-5AEA-46EC-BAA6-5D30DCB0A3DC}">
      <dgm:prSet/>
      <dgm:spPr/>
      <dgm:t>
        <a:bodyPr/>
        <a:lstStyle/>
        <a:p>
          <a:endParaRPr lang="en-US"/>
        </a:p>
      </dgm:t>
    </dgm:pt>
    <dgm:pt modelId="{9BBCA876-FC7F-4AB4-AFC2-ED9A8B020E7F}" type="sibTrans" cxnId="{DEE16C52-5AEA-46EC-BAA6-5D30DCB0A3DC}">
      <dgm:prSet/>
      <dgm:spPr/>
      <dgm:t>
        <a:bodyPr/>
        <a:lstStyle/>
        <a:p>
          <a:endParaRPr lang="en-US"/>
        </a:p>
      </dgm:t>
    </dgm:pt>
    <dgm:pt modelId="{57BCC8AC-ECD5-4EC3-AB59-4AC3C0793A86}">
      <dgm:prSet/>
      <dgm:spPr/>
      <dgm:t>
        <a:bodyPr/>
        <a:lstStyle/>
        <a:p>
          <a:pPr rtl="0"/>
          <a:r>
            <a:rPr lang="en-US" smtClean="0"/>
            <a:t>The concept is conventionally taken as the central problem in the Anglo-American public administration literature (Hood, 2010). </a:t>
          </a:r>
          <a:endParaRPr lang="en-US"/>
        </a:p>
      </dgm:t>
    </dgm:pt>
    <dgm:pt modelId="{B4EB8474-3C47-414E-B79A-99739DA4EEC1}" type="parTrans" cxnId="{5B77424A-64DD-420D-A3CA-2E76E6189BEB}">
      <dgm:prSet/>
      <dgm:spPr/>
      <dgm:t>
        <a:bodyPr/>
        <a:lstStyle/>
        <a:p>
          <a:endParaRPr lang="en-US"/>
        </a:p>
      </dgm:t>
    </dgm:pt>
    <dgm:pt modelId="{933E7F06-B8EB-486D-AB26-F4214F8BB19B}" type="sibTrans" cxnId="{5B77424A-64DD-420D-A3CA-2E76E6189BEB}">
      <dgm:prSet/>
      <dgm:spPr/>
      <dgm:t>
        <a:bodyPr/>
        <a:lstStyle/>
        <a:p>
          <a:endParaRPr lang="en-US"/>
        </a:p>
      </dgm:t>
    </dgm:pt>
    <dgm:pt modelId="{5A7B782E-1153-41F3-BEB9-F16C71E0D42F}">
      <dgm:prSet/>
      <dgm:spPr/>
      <dgm:t>
        <a:bodyPr/>
        <a:lstStyle/>
        <a:p>
          <a:pPr rtl="0"/>
          <a:r>
            <a:rPr lang="en-US" smtClean="0"/>
            <a:t>Anyone studying accountability will soon discover that it can mean many different things to many different people (Behn, 2001) and is sometimes even used as a synonym of transparency</a:t>
          </a:r>
          <a:endParaRPr lang="en-US"/>
        </a:p>
      </dgm:t>
    </dgm:pt>
    <dgm:pt modelId="{B85F7F4D-7031-47EC-9FEF-0D3289997379}" type="parTrans" cxnId="{5EB7C344-CEEC-416B-8515-2996350A662C}">
      <dgm:prSet/>
      <dgm:spPr/>
      <dgm:t>
        <a:bodyPr/>
        <a:lstStyle/>
        <a:p>
          <a:endParaRPr lang="en-US"/>
        </a:p>
      </dgm:t>
    </dgm:pt>
    <dgm:pt modelId="{1AA54E41-0D85-4472-9B48-5E06F9B3B5F2}" type="sibTrans" cxnId="{5EB7C344-CEEC-416B-8515-2996350A662C}">
      <dgm:prSet/>
      <dgm:spPr/>
      <dgm:t>
        <a:bodyPr/>
        <a:lstStyle/>
        <a:p>
          <a:endParaRPr lang="en-US"/>
        </a:p>
      </dgm:t>
    </dgm:pt>
    <dgm:pt modelId="{C8B36530-C88E-4C17-9D14-633195A70DD8}">
      <dgm:prSet/>
      <dgm:spPr/>
      <dgm:t>
        <a:bodyPr/>
        <a:lstStyle/>
        <a:p>
          <a:pPr rtl="0"/>
          <a:r>
            <a:rPr lang="en-US" smtClean="0"/>
            <a:t>Accountability has been defined in the following terms: "A is accountable to B when A is obliged to inform B about A’s (past or future) actions and decisions, to justify them, and to suffer punishment in the case of eventual misconduct" (Schedler, 1999).</a:t>
          </a:r>
          <a:endParaRPr lang="en-US"/>
        </a:p>
      </dgm:t>
    </dgm:pt>
    <dgm:pt modelId="{163B4D3E-6D73-4768-B7BD-819988228C6F}" type="parTrans" cxnId="{548C8C4E-10B5-4B89-AA7D-C184BF6298FF}">
      <dgm:prSet/>
      <dgm:spPr/>
      <dgm:t>
        <a:bodyPr/>
        <a:lstStyle/>
        <a:p>
          <a:endParaRPr lang="en-US"/>
        </a:p>
      </dgm:t>
    </dgm:pt>
    <dgm:pt modelId="{578C61D3-6B9C-4305-96C6-2B82AD773686}" type="sibTrans" cxnId="{548C8C4E-10B5-4B89-AA7D-C184BF6298FF}">
      <dgm:prSet/>
      <dgm:spPr/>
      <dgm:t>
        <a:bodyPr/>
        <a:lstStyle/>
        <a:p>
          <a:endParaRPr lang="en-US"/>
        </a:p>
      </dgm:t>
    </dgm:pt>
    <dgm:pt modelId="{DB4C773B-3DDC-4A69-A309-07FB20CE0181}" type="pres">
      <dgm:prSet presAssocID="{4074279D-5630-4635-B4C7-E6EE22ACBB41}" presName="linearFlow" presStyleCnt="0">
        <dgm:presLayoutVars>
          <dgm:dir/>
          <dgm:resizeHandles val="exact"/>
        </dgm:presLayoutVars>
      </dgm:prSet>
      <dgm:spPr/>
      <dgm:t>
        <a:bodyPr/>
        <a:lstStyle/>
        <a:p>
          <a:endParaRPr lang="en-US"/>
        </a:p>
      </dgm:t>
    </dgm:pt>
    <dgm:pt modelId="{87A8F771-A567-4875-BE28-52365EC992FD}" type="pres">
      <dgm:prSet presAssocID="{4FFB501D-48E0-4095-BD4B-7140753C82B5}" presName="composite" presStyleCnt="0"/>
      <dgm:spPr/>
    </dgm:pt>
    <dgm:pt modelId="{A468B46C-01BA-4405-9A46-EA212238CD02}" type="pres">
      <dgm:prSet presAssocID="{4FFB501D-48E0-4095-BD4B-7140753C82B5}" presName="imgShp" presStyleLbl="fgImgPlace1" presStyleIdx="0" presStyleCnt="4" custScaleX="95536" custLinFactX="-26743" custLinFactNeighborX="-100000" custLinFactNeighborY="63710"/>
      <dgm:spPr/>
    </dgm:pt>
    <dgm:pt modelId="{8D781B3F-4DB7-424C-A109-A1B2E6B432B6}" type="pres">
      <dgm:prSet presAssocID="{4FFB501D-48E0-4095-BD4B-7140753C82B5}" presName="txShp" presStyleLbl="node1" presStyleIdx="0" presStyleCnt="4" custScaleX="136803">
        <dgm:presLayoutVars>
          <dgm:bulletEnabled val="1"/>
        </dgm:presLayoutVars>
      </dgm:prSet>
      <dgm:spPr/>
      <dgm:t>
        <a:bodyPr/>
        <a:lstStyle/>
        <a:p>
          <a:endParaRPr lang="en-US"/>
        </a:p>
      </dgm:t>
    </dgm:pt>
    <dgm:pt modelId="{786889B3-3433-4940-888F-5E6E5D3D6C8C}" type="pres">
      <dgm:prSet presAssocID="{9BBCA876-FC7F-4AB4-AFC2-ED9A8B020E7F}" presName="spacing" presStyleCnt="0"/>
      <dgm:spPr/>
    </dgm:pt>
    <dgm:pt modelId="{2D4E4FEA-6C55-47CF-8E9B-1A557F8D63C5}" type="pres">
      <dgm:prSet presAssocID="{57BCC8AC-ECD5-4EC3-AB59-4AC3C0793A86}" presName="composite" presStyleCnt="0"/>
      <dgm:spPr/>
    </dgm:pt>
    <dgm:pt modelId="{8B38E130-A946-44F7-8DE5-5200B73978F0}" type="pres">
      <dgm:prSet presAssocID="{57BCC8AC-ECD5-4EC3-AB59-4AC3C0793A86}" presName="imgShp" presStyleLbl="fgImgPlace1" presStyleIdx="1" presStyleCnt="4" custLinFactX="-25786" custLinFactNeighborX="-100000" custLinFactNeighborY="61162"/>
      <dgm:spPr/>
      <dgm:t>
        <a:bodyPr/>
        <a:lstStyle/>
        <a:p>
          <a:endParaRPr lang="en-US"/>
        </a:p>
      </dgm:t>
    </dgm:pt>
    <dgm:pt modelId="{74C3D6E3-A9E5-4089-92F9-CD419404503E}" type="pres">
      <dgm:prSet presAssocID="{57BCC8AC-ECD5-4EC3-AB59-4AC3C0793A86}" presName="txShp" presStyleLbl="node1" presStyleIdx="1" presStyleCnt="4" custScaleX="136803">
        <dgm:presLayoutVars>
          <dgm:bulletEnabled val="1"/>
        </dgm:presLayoutVars>
      </dgm:prSet>
      <dgm:spPr/>
      <dgm:t>
        <a:bodyPr/>
        <a:lstStyle/>
        <a:p>
          <a:endParaRPr lang="en-US"/>
        </a:p>
      </dgm:t>
    </dgm:pt>
    <dgm:pt modelId="{2097650F-C682-4804-BB3D-C428D2F7FB8A}" type="pres">
      <dgm:prSet presAssocID="{933E7F06-B8EB-486D-AB26-F4214F8BB19B}" presName="spacing" presStyleCnt="0"/>
      <dgm:spPr/>
    </dgm:pt>
    <dgm:pt modelId="{13899B1E-2666-4DD8-B66A-0FEE4F1EE2D7}" type="pres">
      <dgm:prSet presAssocID="{5A7B782E-1153-41F3-BEB9-F16C71E0D42F}" presName="composite" presStyleCnt="0"/>
      <dgm:spPr/>
    </dgm:pt>
    <dgm:pt modelId="{6B672C53-C71A-47A6-AF00-1CE919435738}" type="pres">
      <dgm:prSet presAssocID="{5A7B782E-1153-41F3-BEB9-F16C71E0D42F}" presName="imgShp" presStyleLbl="fgImgPlace1" presStyleIdx="2" presStyleCnt="4" custLinFactX="-24872" custLinFactNeighborX="-100000" custLinFactNeighborY="68807"/>
      <dgm:spPr/>
    </dgm:pt>
    <dgm:pt modelId="{48C00CF8-BAAF-4534-ABEF-E203E9723897}" type="pres">
      <dgm:prSet presAssocID="{5A7B782E-1153-41F3-BEB9-F16C71E0D42F}" presName="txShp" presStyleLbl="node1" presStyleIdx="2" presStyleCnt="4" custScaleX="136803">
        <dgm:presLayoutVars>
          <dgm:bulletEnabled val="1"/>
        </dgm:presLayoutVars>
      </dgm:prSet>
      <dgm:spPr/>
      <dgm:t>
        <a:bodyPr/>
        <a:lstStyle/>
        <a:p>
          <a:endParaRPr lang="en-US"/>
        </a:p>
      </dgm:t>
    </dgm:pt>
    <dgm:pt modelId="{41F528F6-FE0C-4967-B351-F37C8365BDCC}" type="pres">
      <dgm:prSet presAssocID="{1AA54E41-0D85-4472-9B48-5E06F9B3B5F2}" presName="spacing" presStyleCnt="0"/>
      <dgm:spPr/>
    </dgm:pt>
    <dgm:pt modelId="{68007D18-A04E-4AC2-A968-3269CA99005B}" type="pres">
      <dgm:prSet presAssocID="{C8B36530-C88E-4C17-9D14-633195A70DD8}" presName="composite" presStyleCnt="0"/>
      <dgm:spPr/>
    </dgm:pt>
    <dgm:pt modelId="{68778C41-70F3-424B-B466-EA5607516143}" type="pres">
      <dgm:prSet presAssocID="{C8B36530-C88E-4C17-9D14-633195A70DD8}" presName="imgShp" presStyleLbl="fgImgPlace1" presStyleIdx="3" presStyleCnt="4" custLinFactX="-15649" custLinFactNeighborX="-100000" custLinFactNeighborY="-63710"/>
      <dgm:spPr/>
    </dgm:pt>
    <dgm:pt modelId="{66FBEBC7-F579-493E-B282-01A849C10D13}" type="pres">
      <dgm:prSet presAssocID="{C8B36530-C88E-4C17-9D14-633195A70DD8}" presName="txShp" presStyleLbl="node1" presStyleIdx="3" presStyleCnt="4" custScaleX="136803">
        <dgm:presLayoutVars>
          <dgm:bulletEnabled val="1"/>
        </dgm:presLayoutVars>
      </dgm:prSet>
      <dgm:spPr/>
      <dgm:t>
        <a:bodyPr/>
        <a:lstStyle/>
        <a:p>
          <a:endParaRPr lang="en-US"/>
        </a:p>
      </dgm:t>
    </dgm:pt>
  </dgm:ptLst>
  <dgm:cxnLst>
    <dgm:cxn modelId="{5EB7C344-CEEC-416B-8515-2996350A662C}" srcId="{4074279D-5630-4635-B4C7-E6EE22ACBB41}" destId="{5A7B782E-1153-41F3-BEB9-F16C71E0D42F}" srcOrd="2" destOrd="0" parTransId="{B85F7F4D-7031-47EC-9FEF-0D3289997379}" sibTransId="{1AA54E41-0D85-4472-9B48-5E06F9B3B5F2}"/>
    <dgm:cxn modelId="{DD23A3A1-664C-4356-851E-3EDF1C3684A1}" type="presOf" srcId="{5A7B782E-1153-41F3-BEB9-F16C71E0D42F}" destId="{48C00CF8-BAAF-4534-ABEF-E203E9723897}" srcOrd="0" destOrd="0" presId="urn:microsoft.com/office/officeart/2005/8/layout/vList3"/>
    <dgm:cxn modelId="{AC559C1C-5CB3-43C2-8B59-B5EF578420BF}" type="presOf" srcId="{57BCC8AC-ECD5-4EC3-AB59-4AC3C0793A86}" destId="{74C3D6E3-A9E5-4089-92F9-CD419404503E}" srcOrd="0" destOrd="0" presId="urn:microsoft.com/office/officeart/2005/8/layout/vList3"/>
    <dgm:cxn modelId="{738AA0BC-71C0-4BFF-89EF-1570347B37C6}" type="presOf" srcId="{4074279D-5630-4635-B4C7-E6EE22ACBB41}" destId="{DB4C773B-3DDC-4A69-A309-07FB20CE0181}" srcOrd="0" destOrd="0" presId="urn:microsoft.com/office/officeart/2005/8/layout/vList3"/>
    <dgm:cxn modelId="{5AF60AFB-F8A0-4B28-890D-F0B752195E91}" type="presOf" srcId="{4FFB501D-48E0-4095-BD4B-7140753C82B5}" destId="{8D781B3F-4DB7-424C-A109-A1B2E6B432B6}" srcOrd="0" destOrd="0" presId="urn:microsoft.com/office/officeart/2005/8/layout/vList3"/>
    <dgm:cxn modelId="{DEE16C52-5AEA-46EC-BAA6-5D30DCB0A3DC}" srcId="{4074279D-5630-4635-B4C7-E6EE22ACBB41}" destId="{4FFB501D-48E0-4095-BD4B-7140753C82B5}" srcOrd="0" destOrd="0" parTransId="{E955B05B-45ED-4882-BA6E-F472D18A39CD}" sibTransId="{9BBCA876-FC7F-4AB4-AFC2-ED9A8B020E7F}"/>
    <dgm:cxn modelId="{548C8C4E-10B5-4B89-AA7D-C184BF6298FF}" srcId="{4074279D-5630-4635-B4C7-E6EE22ACBB41}" destId="{C8B36530-C88E-4C17-9D14-633195A70DD8}" srcOrd="3" destOrd="0" parTransId="{163B4D3E-6D73-4768-B7BD-819988228C6F}" sibTransId="{578C61D3-6B9C-4305-96C6-2B82AD773686}"/>
    <dgm:cxn modelId="{A708318E-C7D5-433E-9E5C-E966611DB170}" type="presOf" srcId="{C8B36530-C88E-4C17-9D14-633195A70DD8}" destId="{66FBEBC7-F579-493E-B282-01A849C10D13}" srcOrd="0" destOrd="0" presId="urn:microsoft.com/office/officeart/2005/8/layout/vList3"/>
    <dgm:cxn modelId="{5B77424A-64DD-420D-A3CA-2E76E6189BEB}" srcId="{4074279D-5630-4635-B4C7-E6EE22ACBB41}" destId="{57BCC8AC-ECD5-4EC3-AB59-4AC3C0793A86}" srcOrd="1" destOrd="0" parTransId="{B4EB8474-3C47-414E-B79A-99739DA4EEC1}" sibTransId="{933E7F06-B8EB-486D-AB26-F4214F8BB19B}"/>
    <dgm:cxn modelId="{25ADE18F-47AA-4A2E-9E77-536CF78090A6}" type="presParOf" srcId="{DB4C773B-3DDC-4A69-A309-07FB20CE0181}" destId="{87A8F771-A567-4875-BE28-52365EC992FD}" srcOrd="0" destOrd="0" presId="urn:microsoft.com/office/officeart/2005/8/layout/vList3"/>
    <dgm:cxn modelId="{15D0C0C1-FE45-46DE-B450-13344C0AF811}" type="presParOf" srcId="{87A8F771-A567-4875-BE28-52365EC992FD}" destId="{A468B46C-01BA-4405-9A46-EA212238CD02}" srcOrd="0" destOrd="0" presId="urn:microsoft.com/office/officeart/2005/8/layout/vList3"/>
    <dgm:cxn modelId="{B2E9F6D6-EA53-40AE-AF52-312A73A8219F}" type="presParOf" srcId="{87A8F771-A567-4875-BE28-52365EC992FD}" destId="{8D781B3F-4DB7-424C-A109-A1B2E6B432B6}" srcOrd="1" destOrd="0" presId="urn:microsoft.com/office/officeart/2005/8/layout/vList3"/>
    <dgm:cxn modelId="{8A8C92F5-2226-47AD-939A-15B84FB25374}" type="presParOf" srcId="{DB4C773B-3DDC-4A69-A309-07FB20CE0181}" destId="{786889B3-3433-4940-888F-5E6E5D3D6C8C}" srcOrd="1" destOrd="0" presId="urn:microsoft.com/office/officeart/2005/8/layout/vList3"/>
    <dgm:cxn modelId="{98E3DA2F-28D9-483C-AF0A-E2B3EB4622F5}" type="presParOf" srcId="{DB4C773B-3DDC-4A69-A309-07FB20CE0181}" destId="{2D4E4FEA-6C55-47CF-8E9B-1A557F8D63C5}" srcOrd="2" destOrd="0" presId="urn:microsoft.com/office/officeart/2005/8/layout/vList3"/>
    <dgm:cxn modelId="{A80FD809-7022-48EA-9FB8-2F4859173E07}" type="presParOf" srcId="{2D4E4FEA-6C55-47CF-8E9B-1A557F8D63C5}" destId="{8B38E130-A946-44F7-8DE5-5200B73978F0}" srcOrd="0" destOrd="0" presId="urn:microsoft.com/office/officeart/2005/8/layout/vList3"/>
    <dgm:cxn modelId="{66850792-DCAC-41ED-AC83-CD4668090C00}" type="presParOf" srcId="{2D4E4FEA-6C55-47CF-8E9B-1A557F8D63C5}" destId="{74C3D6E3-A9E5-4089-92F9-CD419404503E}" srcOrd="1" destOrd="0" presId="urn:microsoft.com/office/officeart/2005/8/layout/vList3"/>
    <dgm:cxn modelId="{3BB4DD27-2C6C-4ACE-BF0A-E617F0AC5098}" type="presParOf" srcId="{DB4C773B-3DDC-4A69-A309-07FB20CE0181}" destId="{2097650F-C682-4804-BB3D-C428D2F7FB8A}" srcOrd="3" destOrd="0" presId="urn:microsoft.com/office/officeart/2005/8/layout/vList3"/>
    <dgm:cxn modelId="{C4E01CBC-2497-4B99-AA3E-C53E966DA753}" type="presParOf" srcId="{DB4C773B-3DDC-4A69-A309-07FB20CE0181}" destId="{13899B1E-2666-4DD8-B66A-0FEE4F1EE2D7}" srcOrd="4" destOrd="0" presId="urn:microsoft.com/office/officeart/2005/8/layout/vList3"/>
    <dgm:cxn modelId="{FBC5C0F4-1B3F-46DB-90BE-1D99CB8A5F35}" type="presParOf" srcId="{13899B1E-2666-4DD8-B66A-0FEE4F1EE2D7}" destId="{6B672C53-C71A-47A6-AF00-1CE919435738}" srcOrd="0" destOrd="0" presId="urn:microsoft.com/office/officeart/2005/8/layout/vList3"/>
    <dgm:cxn modelId="{55AAB80D-5070-4B05-9D7B-2C7A95B8B811}" type="presParOf" srcId="{13899B1E-2666-4DD8-B66A-0FEE4F1EE2D7}" destId="{48C00CF8-BAAF-4534-ABEF-E203E9723897}" srcOrd="1" destOrd="0" presId="urn:microsoft.com/office/officeart/2005/8/layout/vList3"/>
    <dgm:cxn modelId="{740015E1-B342-464F-B502-E744D66A125F}" type="presParOf" srcId="{DB4C773B-3DDC-4A69-A309-07FB20CE0181}" destId="{41F528F6-FE0C-4967-B351-F37C8365BDCC}" srcOrd="5" destOrd="0" presId="urn:microsoft.com/office/officeart/2005/8/layout/vList3"/>
    <dgm:cxn modelId="{C62F0E19-4B33-49AA-A942-E82B1A9A33BF}" type="presParOf" srcId="{DB4C773B-3DDC-4A69-A309-07FB20CE0181}" destId="{68007D18-A04E-4AC2-A968-3269CA99005B}" srcOrd="6" destOrd="0" presId="urn:microsoft.com/office/officeart/2005/8/layout/vList3"/>
    <dgm:cxn modelId="{F13360EE-55D1-492F-BD9C-D49291D72A41}" type="presParOf" srcId="{68007D18-A04E-4AC2-A968-3269CA99005B}" destId="{68778C41-70F3-424B-B466-EA5607516143}" srcOrd="0" destOrd="0" presId="urn:microsoft.com/office/officeart/2005/8/layout/vList3"/>
    <dgm:cxn modelId="{DB53D80D-BF7E-4901-8B54-0805A9A5DDE2}" type="presParOf" srcId="{68007D18-A04E-4AC2-A968-3269CA99005B}" destId="{66FBEBC7-F579-493E-B282-01A849C10D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CB62BA-DA7A-4413-B01B-8068E742486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32A5C8C-4B76-429B-B955-AC9A6E8DAE7B}">
      <dgm:prSet custT="1"/>
      <dgm:spPr>
        <a:solidFill>
          <a:schemeClr val="accent2">
            <a:lumMod val="75000"/>
          </a:schemeClr>
        </a:solidFill>
      </dgm:spPr>
      <dgm:t>
        <a:bodyPr/>
        <a:lstStyle/>
        <a:p>
          <a:pPr rtl="0"/>
          <a:r>
            <a:rPr lang="en-US" sz="2000" b="1" dirty="0" smtClean="0"/>
            <a:t>Responsibility</a:t>
          </a:r>
          <a:endParaRPr lang="en-US" sz="1800" b="1" dirty="0" smtClean="0"/>
        </a:p>
        <a:p>
          <a:pPr rtl="0"/>
          <a:r>
            <a:rPr lang="en-US" sz="1800" dirty="0" smtClean="0"/>
            <a:t>a duty that binds to the course of action </a:t>
          </a:r>
          <a:endParaRPr lang="en-US" sz="1800" dirty="0"/>
        </a:p>
      </dgm:t>
    </dgm:pt>
    <dgm:pt modelId="{AC2B3CD7-4411-470B-814C-8A642B484704}" type="parTrans" cxnId="{5E6E41DF-7F35-4E83-A136-ABD5DF30BFCB}">
      <dgm:prSet/>
      <dgm:spPr/>
      <dgm:t>
        <a:bodyPr/>
        <a:lstStyle/>
        <a:p>
          <a:endParaRPr lang="en-US"/>
        </a:p>
      </dgm:t>
    </dgm:pt>
    <dgm:pt modelId="{E88BE421-D769-4AE4-8182-250F2DBB29CA}" type="sibTrans" cxnId="{5E6E41DF-7F35-4E83-A136-ABD5DF30BFCB}">
      <dgm:prSet/>
      <dgm:spPr/>
      <dgm:t>
        <a:bodyPr/>
        <a:lstStyle/>
        <a:p>
          <a:endParaRPr lang="en-US"/>
        </a:p>
      </dgm:t>
    </dgm:pt>
    <dgm:pt modelId="{14567669-51D5-4703-88F2-7A4A0CE51FA0}">
      <dgm:prSet custT="1"/>
      <dgm:spPr>
        <a:solidFill>
          <a:schemeClr val="accent3">
            <a:lumMod val="40000"/>
            <a:lumOff val="60000"/>
          </a:schemeClr>
        </a:solidFill>
      </dgm:spPr>
      <dgm:t>
        <a:bodyPr/>
        <a:lstStyle/>
        <a:p>
          <a:pPr rtl="0"/>
          <a:r>
            <a:rPr lang="en-US" sz="2000" b="1" dirty="0" smtClean="0">
              <a:solidFill>
                <a:schemeClr val="tx1"/>
              </a:solidFill>
            </a:rPr>
            <a:t>Answerability</a:t>
          </a:r>
          <a:endParaRPr lang="en-US" sz="1800" b="1" dirty="0" smtClean="0">
            <a:solidFill>
              <a:schemeClr val="tx1"/>
            </a:solidFill>
          </a:endParaRPr>
        </a:p>
        <a:p>
          <a:pPr rtl="0"/>
          <a:r>
            <a:rPr lang="en-US" sz="1800" dirty="0" smtClean="0">
              <a:solidFill>
                <a:schemeClr val="tx1"/>
              </a:solidFill>
            </a:rPr>
            <a:t>being called to account </a:t>
          </a:r>
          <a:endParaRPr lang="en-US" sz="1800" dirty="0">
            <a:solidFill>
              <a:schemeClr val="tx1"/>
            </a:solidFill>
          </a:endParaRPr>
        </a:p>
      </dgm:t>
    </dgm:pt>
    <dgm:pt modelId="{253AED4E-790D-4497-8B73-A540A5468C06}" type="parTrans" cxnId="{7900B9A9-A089-4910-A9B9-875C9F096897}">
      <dgm:prSet/>
      <dgm:spPr/>
      <dgm:t>
        <a:bodyPr/>
        <a:lstStyle/>
        <a:p>
          <a:endParaRPr lang="en-US"/>
        </a:p>
      </dgm:t>
    </dgm:pt>
    <dgm:pt modelId="{F87FE943-F79B-45A4-A1A8-E178B7D6C40A}" type="sibTrans" cxnId="{7900B9A9-A089-4910-A9B9-875C9F096897}">
      <dgm:prSet/>
      <dgm:spPr/>
      <dgm:t>
        <a:bodyPr/>
        <a:lstStyle/>
        <a:p>
          <a:endParaRPr lang="en-US"/>
        </a:p>
      </dgm:t>
    </dgm:pt>
    <dgm:pt modelId="{66D08C22-C995-4CF3-90D9-175F0DF86D68}">
      <dgm:prSet custT="1"/>
      <dgm:spPr>
        <a:solidFill>
          <a:schemeClr val="accent1">
            <a:lumMod val="40000"/>
            <a:lumOff val="60000"/>
          </a:schemeClr>
        </a:solidFill>
      </dgm:spPr>
      <dgm:t>
        <a:bodyPr/>
        <a:lstStyle/>
        <a:p>
          <a:pPr rtl="0"/>
          <a:r>
            <a:rPr lang="en-US" sz="2000" b="1" dirty="0" smtClean="0">
              <a:solidFill>
                <a:schemeClr val="tx1"/>
              </a:solidFill>
            </a:rPr>
            <a:t>Trustworthiness</a:t>
          </a:r>
        </a:p>
        <a:p>
          <a:pPr rtl="0"/>
          <a:r>
            <a:rPr lang="en-US" sz="1800" dirty="0" smtClean="0">
              <a:solidFill>
                <a:schemeClr val="tx1"/>
              </a:solidFill>
            </a:rPr>
            <a:t>a trait of being worthy of trust and confidence </a:t>
          </a:r>
          <a:endParaRPr lang="en-US" sz="1800" dirty="0">
            <a:solidFill>
              <a:schemeClr val="tx1"/>
            </a:solidFill>
          </a:endParaRPr>
        </a:p>
      </dgm:t>
    </dgm:pt>
    <dgm:pt modelId="{91015D00-6D01-4C8B-934D-EA8438074DB9}" type="parTrans" cxnId="{7ECB15B4-DB24-462B-B992-D1817FB2A335}">
      <dgm:prSet/>
      <dgm:spPr/>
      <dgm:t>
        <a:bodyPr/>
        <a:lstStyle/>
        <a:p>
          <a:endParaRPr lang="en-US"/>
        </a:p>
      </dgm:t>
    </dgm:pt>
    <dgm:pt modelId="{330037D4-6D10-43C7-A4CB-202B9D3C41F1}" type="sibTrans" cxnId="{7ECB15B4-DB24-462B-B992-D1817FB2A335}">
      <dgm:prSet/>
      <dgm:spPr/>
      <dgm:t>
        <a:bodyPr/>
        <a:lstStyle/>
        <a:p>
          <a:endParaRPr lang="en-US"/>
        </a:p>
      </dgm:t>
    </dgm:pt>
    <dgm:pt modelId="{AF058944-7179-4DD2-B4B4-B5B722D7E215}">
      <dgm:prSet custT="1"/>
      <dgm:spPr>
        <a:solidFill>
          <a:schemeClr val="accent1">
            <a:lumMod val="60000"/>
            <a:lumOff val="40000"/>
          </a:schemeClr>
        </a:solidFill>
      </dgm:spPr>
      <dgm:t>
        <a:bodyPr/>
        <a:lstStyle/>
        <a:p>
          <a:pPr rtl="0"/>
          <a:r>
            <a:rPr lang="en-US" sz="2400" b="1" dirty="0" smtClean="0"/>
            <a:t>Liability</a:t>
          </a:r>
          <a:endParaRPr lang="en-US" sz="2100" b="1" dirty="0" smtClean="0"/>
        </a:p>
        <a:p>
          <a:pPr rtl="0"/>
          <a:r>
            <a:rPr lang="en-US" sz="2100" dirty="0" smtClean="0"/>
            <a:t>being legally bound to a debt or obligation</a:t>
          </a:r>
          <a:endParaRPr lang="en-US" sz="2100" dirty="0"/>
        </a:p>
      </dgm:t>
    </dgm:pt>
    <dgm:pt modelId="{686350F5-89B8-4672-A7BD-030175E85EEA}" type="parTrans" cxnId="{5127CF08-2A88-4BA8-9F94-04A57D75E6ED}">
      <dgm:prSet/>
      <dgm:spPr/>
      <dgm:t>
        <a:bodyPr/>
        <a:lstStyle/>
        <a:p>
          <a:endParaRPr lang="en-US"/>
        </a:p>
      </dgm:t>
    </dgm:pt>
    <dgm:pt modelId="{0403983B-6A19-4BEB-A9A5-7956E0E3CC3C}" type="sibTrans" cxnId="{5127CF08-2A88-4BA8-9F94-04A57D75E6ED}">
      <dgm:prSet/>
      <dgm:spPr/>
      <dgm:t>
        <a:bodyPr/>
        <a:lstStyle/>
        <a:p>
          <a:endParaRPr lang="en-US"/>
        </a:p>
      </dgm:t>
    </dgm:pt>
    <dgm:pt modelId="{2CED9963-D0A1-4E53-86F5-3EA60A8EB6F9}" type="pres">
      <dgm:prSet presAssocID="{F2CB62BA-DA7A-4413-B01B-8068E7424860}" presName="matrix" presStyleCnt="0">
        <dgm:presLayoutVars>
          <dgm:chMax val="1"/>
          <dgm:dir/>
          <dgm:resizeHandles val="exact"/>
        </dgm:presLayoutVars>
      </dgm:prSet>
      <dgm:spPr/>
      <dgm:t>
        <a:bodyPr/>
        <a:lstStyle/>
        <a:p>
          <a:endParaRPr lang="en-US"/>
        </a:p>
      </dgm:t>
    </dgm:pt>
    <dgm:pt modelId="{7EB86CE0-F13E-4969-9F5F-2FEA22319F6A}" type="pres">
      <dgm:prSet presAssocID="{F2CB62BA-DA7A-4413-B01B-8068E7424860}" presName="diamond" presStyleLbl="bgShp" presStyleIdx="0" presStyleCnt="1"/>
      <dgm:spPr/>
    </dgm:pt>
    <dgm:pt modelId="{5EB20B04-C2D0-4841-9026-210B023B241A}" type="pres">
      <dgm:prSet presAssocID="{F2CB62BA-DA7A-4413-B01B-8068E7424860}" presName="quad1" presStyleLbl="node1" presStyleIdx="0" presStyleCnt="4" custScaleX="124314" custScaleY="109101" custLinFactNeighborX="-12100">
        <dgm:presLayoutVars>
          <dgm:chMax val="0"/>
          <dgm:chPref val="0"/>
          <dgm:bulletEnabled val="1"/>
        </dgm:presLayoutVars>
      </dgm:prSet>
      <dgm:spPr/>
      <dgm:t>
        <a:bodyPr/>
        <a:lstStyle/>
        <a:p>
          <a:endParaRPr lang="en-US"/>
        </a:p>
      </dgm:t>
    </dgm:pt>
    <dgm:pt modelId="{1D3EF980-1697-494A-B269-E27EC6877071}" type="pres">
      <dgm:prSet presAssocID="{F2CB62BA-DA7A-4413-B01B-8068E7424860}" presName="quad2" presStyleLbl="node1" presStyleIdx="1" presStyleCnt="4" custScaleX="118098" custScaleY="111302" custLinFactNeighborX="12100">
        <dgm:presLayoutVars>
          <dgm:chMax val="0"/>
          <dgm:chPref val="0"/>
          <dgm:bulletEnabled val="1"/>
        </dgm:presLayoutVars>
      </dgm:prSet>
      <dgm:spPr/>
      <dgm:t>
        <a:bodyPr/>
        <a:lstStyle/>
        <a:p>
          <a:endParaRPr lang="en-US"/>
        </a:p>
      </dgm:t>
    </dgm:pt>
    <dgm:pt modelId="{7FF24FDE-8BBD-4D48-B4EC-70913B903A08}" type="pres">
      <dgm:prSet presAssocID="{F2CB62BA-DA7A-4413-B01B-8068E7424860}" presName="quad3" presStyleLbl="node1" presStyleIdx="2" presStyleCnt="4" custScaleX="124314" custScaleY="109101" custLinFactNeighborX="-12100">
        <dgm:presLayoutVars>
          <dgm:chMax val="0"/>
          <dgm:chPref val="0"/>
          <dgm:bulletEnabled val="1"/>
        </dgm:presLayoutVars>
      </dgm:prSet>
      <dgm:spPr/>
      <dgm:t>
        <a:bodyPr/>
        <a:lstStyle/>
        <a:p>
          <a:endParaRPr lang="en-US"/>
        </a:p>
      </dgm:t>
    </dgm:pt>
    <dgm:pt modelId="{FCCB5BDB-5474-4594-A61D-358E47FBCC57}" type="pres">
      <dgm:prSet presAssocID="{F2CB62BA-DA7A-4413-B01B-8068E7424860}" presName="quad4" presStyleLbl="node1" presStyleIdx="3" presStyleCnt="4" custScaleX="118098" custScaleY="111302" custLinFactNeighborX="12100">
        <dgm:presLayoutVars>
          <dgm:chMax val="0"/>
          <dgm:chPref val="0"/>
          <dgm:bulletEnabled val="1"/>
        </dgm:presLayoutVars>
      </dgm:prSet>
      <dgm:spPr/>
      <dgm:t>
        <a:bodyPr/>
        <a:lstStyle/>
        <a:p>
          <a:endParaRPr lang="en-US"/>
        </a:p>
      </dgm:t>
    </dgm:pt>
  </dgm:ptLst>
  <dgm:cxnLst>
    <dgm:cxn modelId="{5127CF08-2A88-4BA8-9F94-04A57D75E6ED}" srcId="{F2CB62BA-DA7A-4413-B01B-8068E7424860}" destId="{AF058944-7179-4DD2-B4B4-B5B722D7E215}" srcOrd="3" destOrd="0" parTransId="{686350F5-89B8-4672-A7BD-030175E85EEA}" sibTransId="{0403983B-6A19-4BEB-A9A5-7956E0E3CC3C}"/>
    <dgm:cxn modelId="{306A96A0-9A8F-490C-8DED-FC0BF9F38E5E}" type="presOf" srcId="{14567669-51D5-4703-88F2-7A4A0CE51FA0}" destId="{1D3EF980-1697-494A-B269-E27EC6877071}" srcOrd="0" destOrd="0" presId="urn:microsoft.com/office/officeart/2005/8/layout/matrix3"/>
    <dgm:cxn modelId="{5E6E41DF-7F35-4E83-A136-ABD5DF30BFCB}" srcId="{F2CB62BA-DA7A-4413-B01B-8068E7424860}" destId="{932A5C8C-4B76-429B-B955-AC9A6E8DAE7B}" srcOrd="0" destOrd="0" parTransId="{AC2B3CD7-4411-470B-814C-8A642B484704}" sibTransId="{E88BE421-D769-4AE4-8182-250F2DBB29CA}"/>
    <dgm:cxn modelId="{1C6FB442-B0C9-4BE6-9DCF-7DD199BA9305}" type="presOf" srcId="{F2CB62BA-DA7A-4413-B01B-8068E7424860}" destId="{2CED9963-D0A1-4E53-86F5-3EA60A8EB6F9}" srcOrd="0" destOrd="0" presId="urn:microsoft.com/office/officeart/2005/8/layout/matrix3"/>
    <dgm:cxn modelId="{7900B9A9-A089-4910-A9B9-875C9F096897}" srcId="{F2CB62BA-DA7A-4413-B01B-8068E7424860}" destId="{14567669-51D5-4703-88F2-7A4A0CE51FA0}" srcOrd="1" destOrd="0" parTransId="{253AED4E-790D-4497-8B73-A540A5468C06}" sibTransId="{F87FE943-F79B-45A4-A1A8-E178B7D6C40A}"/>
    <dgm:cxn modelId="{7ECB15B4-DB24-462B-B992-D1817FB2A335}" srcId="{F2CB62BA-DA7A-4413-B01B-8068E7424860}" destId="{66D08C22-C995-4CF3-90D9-175F0DF86D68}" srcOrd="2" destOrd="0" parTransId="{91015D00-6D01-4C8B-934D-EA8438074DB9}" sibTransId="{330037D4-6D10-43C7-A4CB-202B9D3C41F1}"/>
    <dgm:cxn modelId="{E5BB0DC0-46B8-462D-A3D0-28B25A59793F}" type="presOf" srcId="{932A5C8C-4B76-429B-B955-AC9A6E8DAE7B}" destId="{5EB20B04-C2D0-4841-9026-210B023B241A}" srcOrd="0" destOrd="0" presId="urn:microsoft.com/office/officeart/2005/8/layout/matrix3"/>
    <dgm:cxn modelId="{9377D0BA-2018-4A32-A00E-C7E3F5A7FD50}" type="presOf" srcId="{AF058944-7179-4DD2-B4B4-B5B722D7E215}" destId="{FCCB5BDB-5474-4594-A61D-358E47FBCC57}" srcOrd="0" destOrd="0" presId="urn:microsoft.com/office/officeart/2005/8/layout/matrix3"/>
    <dgm:cxn modelId="{475535F9-004E-4E2B-B22B-BE081FE7A194}" type="presOf" srcId="{66D08C22-C995-4CF3-90D9-175F0DF86D68}" destId="{7FF24FDE-8BBD-4D48-B4EC-70913B903A08}" srcOrd="0" destOrd="0" presId="urn:microsoft.com/office/officeart/2005/8/layout/matrix3"/>
    <dgm:cxn modelId="{FE27FFAF-4A0E-41F8-8D52-612754CCF4E2}" type="presParOf" srcId="{2CED9963-D0A1-4E53-86F5-3EA60A8EB6F9}" destId="{7EB86CE0-F13E-4969-9F5F-2FEA22319F6A}" srcOrd="0" destOrd="0" presId="urn:microsoft.com/office/officeart/2005/8/layout/matrix3"/>
    <dgm:cxn modelId="{8498F7F0-AA83-461D-9F54-F4DC37270453}" type="presParOf" srcId="{2CED9963-D0A1-4E53-86F5-3EA60A8EB6F9}" destId="{5EB20B04-C2D0-4841-9026-210B023B241A}" srcOrd="1" destOrd="0" presId="urn:microsoft.com/office/officeart/2005/8/layout/matrix3"/>
    <dgm:cxn modelId="{10D1A6A8-37D6-4E77-83E4-F183F7938A35}" type="presParOf" srcId="{2CED9963-D0A1-4E53-86F5-3EA60A8EB6F9}" destId="{1D3EF980-1697-494A-B269-E27EC6877071}" srcOrd="2" destOrd="0" presId="urn:microsoft.com/office/officeart/2005/8/layout/matrix3"/>
    <dgm:cxn modelId="{16F41CF0-B577-4D16-A453-4AF55F56BC4A}" type="presParOf" srcId="{2CED9963-D0A1-4E53-86F5-3EA60A8EB6F9}" destId="{7FF24FDE-8BBD-4D48-B4EC-70913B903A08}" srcOrd="3" destOrd="0" presId="urn:microsoft.com/office/officeart/2005/8/layout/matrix3"/>
    <dgm:cxn modelId="{4D72B196-9E2F-48C7-8DFB-5864E0C29B39}" type="presParOf" srcId="{2CED9963-D0A1-4E53-86F5-3EA60A8EB6F9}" destId="{FCCB5BDB-5474-4594-A61D-358E47FBCC5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43653F-FC3F-47B6-AF9B-26DDFC64A05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8C17628D-84E2-4196-BCA9-B65A699EA94C}">
      <dgm:prSet custT="1"/>
      <dgm:spPr>
        <a:solidFill>
          <a:schemeClr val="accent3">
            <a:lumMod val="60000"/>
            <a:lumOff val="40000"/>
          </a:schemeClr>
        </a:solidFill>
      </dgm:spPr>
      <dgm:t>
        <a:bodyPr/>
        <a:lstStyle/>
        <a:p>
          <a:pPr rtl="0"/>
          <a:r>
            <a:rPr lang="en-US" sz="1400" b="1" dirty="0" smtClean="0"/>
            <a:t>Political Accountability</a:t>
          </a:r>
          <a:endParaRPr lang="en-US" sz="1400" b="1" dirty="0"/>
        </a:p>
      </dgm:t>
    </dgm:pt>
    <dgm:pt modelId="{3AFAAB17-0296-4993-B0C9-12A5AC9CBDF3}" type="parTrans" cxnId="{6C2D2E1A-8E41-4594-8B55-5AC0E7837BBF}">
      <dgm:prSet/>
      <dgm:spPr/>
      <dgm:t>
        <a:bodyPr/>
        <a:lstStyle/>
        <a:p>
          <a:endParaRPr lang="en-US"/>
        </a:p>
      </dgm:t>
    </dgm:pt>
    <dgm:pt modelId="{C18C6528-D4DE-4C47-BEFA-E25E9FE3388C}" type="sibTrans" cxnId="{6C2D2E1A-8E41-4594-8B55-5AC0E7837BBF}">
      <dgm:prSet/>
      <dgm:spPr/>
      <dgm:t>
        <a:bodyPr/>
        <a:lstStyle/>
        <a:p>
          <a:endParaRPr lang="en-US"/>
        </a:p>
      </dgm:t>
    </dgm:pt>
    <dgm:pt modelId="{039218CA-15FB-4CB7-AFBE-6B9DF7FCFBDC}">
      <dgm:prSet custT="1"/>
      <dgm:spPr>
        <a:solidFill>
          <a:schemeClr val="accent1">
            <a:lumMod val="75000"/>
          </a:schemeClr>
        </a:solidFill>
      </dgm:spPr>
      <dgm:t>
        <a:bodyPr/>
        <a:lstStyle/>
        <a:p>
          <a:pPr rtl="0"/>
          <a:r>
            <a:rPr lang="en-US" sz="1400" b="1" dirty="0" smtClean="0"/>
            <a:t>Business Accountability</a:t>
          </a:r>
          <a:endParaRPr lang="en-US" sz="1400" dirty="0"/>
        </a:p>
      </dgm:t>
    </dgm:pt>
    <dgm:pt modelId="{7E502A5B-5318-4441-B534-72AA15CEAB68}" type="parTrans" cxnId="{2F7A503D-464D-4CA2-8DE7-7F64253EEBD4}">
      <dgm:prSet/>
      <dgm:spPr/>
      <dgm:t>
        <a:bodyPr/>
        <a:lstStyle/>
        <a:p>
          <a:endParaRPr lang="en-US"/>
        </a:p>
      </dgm:t>
    </dgm:pt>
    <dgm:pt modelId="{A276AAD3-49DD-4908-A547-22500D277CB3}" type="sibTrans" cxnId="{2F7A503D-464D-4CA2-8DE7-7F64253EEBD4}">
      <dgm:prSet/>
      <dgm:spPr/>
      <dgm:t>
        <a:bodyPr/>
        <a:lstStyle/>
        <a:p>
          <a:endParaRPr lang="en-US"/>
        </a:p>
      </dgm:t>
    </dgm:pt>
    <dgm:pt modelId="{0BE3949D-DD80-4D0C-93B8-55046FA43F4C}">
      <dgm:prSet custT="1"/>
      <dgm:spPr>
        <a:solidFill>
          <a:schemeClr val="accent3"/>
        </a:solidFill>
      </dgm:spPr>
      <dgm:t>
        <a:bodyPr/>
        <a:lstStyle/>
        <a:p>
          <a:pPr rtl="0"/>
          <a:r>
            <a:rPr lang="en-US" sz="1400" b="1" dirty="0" smtClean="0"/>
            <a:t>Bureaucratic Accountability</a:t>
          </a:r>
          <a:endParaRPr lang="en-US" sz="1400" dirty="0"/>
        </a:p>
      </dgm:t>
    </dgm:pt>
    <dgm:pt modelId="{6C1329AC-2145-4D40-83BD-5C04E4CC7B82}" type="parTrans" cxnId="{42B21517-D998-43F1-BB90-4D74D9868759}">
      <dgm:prSet/>
      <dgm:spPr/>
      <dgm:t>
        <a:bodyPr/>
        <a:lstStyle/>
        <a:p>
          <a:endParaRPr lang="en-US"/>
        </a:p>
      </dgm:t>
    </dgm:pt>
    <dgm:pt modelId="{3C7EA71A-61CA-473E-9277-16AED3CD72BC}" type="sibTrans" cxnId="{42B21517-D998-43F1-BB90-4D74D9868759}">
      <dgm:prSet/>
      <dgm:spPr/>
      <dgm:t>
        <a:bodyPr/>
        <a:lstStyle/>
        <a:p>
          <a:endParaRPr lang="en-US"/>
        </a:p>
      </dgm:t>
    </dgm:pt>
    <dgm:pt modelId="{992C1D64-684C-4B0E-8C8D-45E76A1DEC15}">
      <dgm:prSet/>
      <dgm:spPr/>
      <dgm:t>
        <a:bodyPr/>
        <a:lstStyle/>
        <a:p>
          <a:pPr rtl="0"/>
          <a:r>
            <a:rPr lang="en-US" b="1" dirty="0" smtClean="0"/>
            <a:t>Representational Accountability</a:t>
          </a:r>
          <a:endParaRPr lang="en-US" dirty="0"/>
        </a:p>
      </dgm:t>
    </dgm:pt>
    <dgm:pt modelId="{AE5E93AF-1B9A-48A2-A030-99166275A268}" type="parTrans" cxnId="{468BBB08-C9A3-4E56-888B-2DED62FAB727}">
      <dgm:prSet/>
      <dgm:spPr/>
      <dgm:t>
        <a:bodyPr/>
        <a:lstStyle/>
        <a:p>
          <a:endParaRPr lang="en-US"/>
        </a:p>
      </dgm:t>
    </dgm:pt>
    <dgm:pt modelId="{9C1FD05A-6267-4D31-A6CF-341593D10D0B}" type="sibTrans" cxnId="{468BBB08-C9A3-4E56-888B-2DED62FAB727}">
      <dgm:prSet/>
      <dgm:spPr/>
      <dgm:t>
        <a:bodyPr/>
        <a:lstStyle/>
        <a:p>
          <a:endParaRPr lang="en-US"/>
        </a:p>
      </dgm:t>
    </dgm:pt>
    <dgm:pt modelId="{31F51449-A6DF-476C-B9C2-0CB4568B04B2}">
      <dgm:prSet custT="1"/>
      <dgm:spPr>
        <a:solidFill>
          <a:schemeClr val="accent4">
            <a:lumMod val="60000"/>
            <a:lumOff val="40000"/>
          </a:schemeClr>
        </a:solidFill>
      </dgm:spPr>
      <dgm:t>
        <a:bodyPr/>
        <a:lstStyle/>
        <a:p>
          <a:pPr rtl="0"/>
          <a:r>
            <a:rPr lang="en-US" sz="1400" b="1" dirty="0" smtClean="0"/>
            <a:t>Audit Accountability</a:t>
          </a:r>
          <a:r>
            <a:rPr lang="en-US" sz="1400" dirty="0" smtClean="0"/>
            <a:t> </a:t>
          </a:r>
          <a:endParaRPr lang="en-US" sz="1400" dirty="0"/>
        </a:p>
      </dgm:t>
    </dgm:pt>
    <dgm:pt modelId="{7C842FB4-6372-4F79-AFD4-D4DD3C9609FE}" type="parTrans" cxnId="{FDD12CDC-C31D-4351-9B8E-E50748C96E0D}">
      <dgm:prSet/>
      <dgm:spPr/>
      <dgm:t>
        <a:bodyPr/>
        <a:lstStyle/>
        <a:p>
          <a:endParaRPr lang="en-US"/>
        </a:p>
      </dgm:t>
    </dgm:pt>
    <dgm:pt modelId="{D6B22962-2F94-4B59-875F-5F4E22CB08AF}" type="sibTrans" cxnId="{FDD12CDC-C31D-4351-9B8E-E50748C96E0D}">
      <dgm:prSet/>
      <dgm:spPr/>
      <dgm:t>
        <a:bodyPr/>
        <a:lstStyle/>
        <a:p>
          <a:endParaRPr lang="en-US"/>
        </a:p>
      </dgm:t>
    </dgm:pt>
    <dgm:pt modelId="{B0E14F9D-6C18-4F07-AC2C-DBE942620A9D}">
      <dgm:prSet custT="1"/>
      <dgm:spPr>
        <a:solidFill>
          <a:schemeClr val="accent1">
            <a:lumMod val="40000"/>
            <a:lumOff val="60000"/>
          </a:schemeClr>
        </a:solidFill>
      </dgm:spPr>
      <dgm:t>
        <a:bodyPr/>
        <a:lstStyle/>
        <a:p>
          <a:pPr rtl="0"/>
          <a:r>
            <a:rPr lang="en-US" sz="1400" b="1" dirty="0" smtClean="0"/>
            <a:t>Fiscal and Legal Accountability</a:t>
          </a:r>
          <a:endParaRPr lang="en-US" sz="1400" dirty="0"/>
        </a:p>
      </dgm:t>
    </dgm:pt>
    <dgm:pt modelId="{478CBC40-7468-4F09-963C-72C1301721DE}" type="parTrans" cxnId="{B84FE189-A6CE-4E3F-B2A4-87262D8B4E5B}">
      <dgm:prSet/>
      <dgm:spPr/>
      <dgm:t>
        <a:bodyPr/>
        <a:lstStyle/>
        <a:p>
          <a:endParaRPr lang="en-US"/>
        </a:p>
      </dgm:t>
    </dgm:pt>
    <dgm:pt modelId="{F813AE62-6C23-4B00-9FD1-B6B10F89D72E}" type="sibTrans" cxnId="{B84FE189-A6CE-4E3F-B2A4-87262D8B4E5B}">
      <dgm:prSet/>
      <dgm:spPr/>
      <dgm:t>
        <a:bodyPr/>
        <a:lstStyle/>
        <a:p>
          <a:endParaRPr lang="en-US"/>
        </a:p>
      </dgm:t>
    </dgm:pt>
    <dgm:pt modelId="{7404C559-3806-426E-8A6E-2FBE107ED78D}">
      <dgm:prSet custT="1"/>
      <dgm:spPr>
        <a:solidFill>
          <a:schemeClr val="accent4">
            <a:lumMod val="75000"/>
          </a:schemeClr>
        </a:solidFill>
      </dgm:spPr>
      <dgm:t>
        <a:bodyPr/>
        <a:lstStyle/>
        <a:p>
          <a:pPr rtl="0"/>
          <a:r>
            <a:rPr lang="en-US" sz="1400" b="1" dirty="0" smtClean="0"/>
            <a:t>Reputational Accountability</a:t>
          </a:r>
          <a:endParaRPr lang="en-US" sz="1400" dirty="0"/>
        </a:p>
      </dgm:t>
    </dgm:pt>
    <dgm:pt modelId="{3AA11E0C-1AF1-4774-A8ED-1D8F806E7BA2}" type="parTrans" cxnId="{8C978E1F-4918-4C2A-A25A-18865AEB03F3}">
      <dgm:prSet/>
      <dgm:spPr/>
      <dgm:t>
        <a:bodyPr/>
        <a:lstStyle/>
        <a:p>
          <a:endParaRPr lang="en-US"/>
        </a:p>
      </dgm:t>
    </dgm:pt>
    <dgm:pt modelId="{BA41D1D0-687A-46AB-8C22-68E11D06ABFC}" type="sibTrans" cxnId="{8C978E1F-4918-4C2A-A25A-18865AEB03F3}">
      <dgm:prSet/>
      <dgm:spPr/>
      <dgm:t>
        <a:bodyPr/>
        <a:lstStyle/>
        <a:p>
          <a:endParaRPr lang="en-US"/>
        </a:p>
      </dgm:t>
    </dgm:pt>
    <dgm:pt modelId="{C701F0FE-97CB-4803-949B-F04C90707B4A}" type="pres">
      <dgm:prSet presAssocID="{3B43653F-FC3F-47B6-AF9B-26DDFC64A053}" presName="Name0" presStyleCnt="0">
        <dgm:presLayoutVars>
          <dgm:dir/>
          <dgm:resizeHandles val="exact"/>
        </dgm:presLayoutVars>
      </dgm:prSet>
      <dgm:spPr/>
      <dgm:t>
        <a:bodyPr/>
        <a:lstStyle/>
        <a:p>
          <a:endParaRPr lang="en-US"/>
        </a:p>
      </dgm:t>
    </dgm:pt>
    <dgm:pt modelId="{109863C6-3953-422E-B667-F1D725D01455}" type="pres">
      <dgm:prSet presAssocID="{3B43653F-FC3F-47B6-AF9B-26DDFC64A053}" presName="fgShape" presStyleLbl="fgShp" presStyleIdx="0" presStyleCnt="1"/>
      <dgm:spPr/>
    </dgm:pt>
    <dgm:pt modelId="{C9AF7B4B-BB79-4AAF-B08C-810E5F39431C}" type="pres">
      <dgm:prSet presAssocID="{3B43653F-FC3F-47B6-AF9B-26DDFC64A053}" presName="linComp" presStyleCnt="0"/>
      <dgm:spPr/>
    </dgm:pt>
    <dgm:pt modelId="{3F01CBD4-D5CD-4C77-9EAE-5F111934F7B3}" type="pres">
      <dgm:prSet presAssocID="{8C17628D-84E2-4196-BCA9-B65A699EA94C}" presName="compNode" presStyleCnt="0"/>
      <dgm:spPr/>
    </dgm:pt>
    <dgm:pt modelId="{7944148F-B40D-4584-A8E0-299B48AFD02D}" type="pres">
      <dgm:prSet presAssocID="{8C17628D-84E2-4196-BCA9-B65A699EA94C}" presName="bkgdShape" presStyleLbl="node1" presStyleIdx="0" presStyleCnt="7"/>
      <dgm:spPr/>
      <dgm:t>
        <a:bodyPr/>
        <a:lstStyle/>
        <a:p>
          <a:endParaRPr lang="en-US"/>
        </a:p>
      </dgm:t>
    </dgm:pt>
    <dgm:pt modelId="{7453AB30-3007-4D57-8DB5-3F80980C5131}" type="pres">
      <dgm:prSet presAssocID="{8C17628D-84E2-4196-BCA9-B65A699EA94C}" presName="nodeTx" presStyleLbl="node1" presStyleIdx="0" presStyleCnt="7">
        <dgm:presLayoutVars>
          <dgm:bulletEnabled val="1"/>
        </dgm:presLayoutVars>
      </dgm:prSet>
      <dgm:spPr/>
      <dgm:t>
        <a:bodyPr/>
        <a:lstStyle/>
        <a:p>
          <a:endParaRPr lang="en-US"/>
        </a:p>
      </dgm:t>
    </dgm:pt>
    <dgm:pt modelId="{93E07540-544F-4D17-9ACC-598861FD3F59}" type="pres">
      <dgm:prSet presAssocID="{8C17628D-84E2-4196-BCA9-B65A699EA94C}" presName="invisiNode" presStyleLbl="node1" presStyleIdx="0" presStyleCnt="7"/>
      <dgm:spPr/>
    </dgm:pt>
    <dgm:pt modelId="{2B5A0EE1-6AF5-4CDE-B35E-706196EAECE0}" type="pres">
      <dgm:prSet presAssocID="{8C17628D-84E2-4196-BCA9-B65A699EA94C}" presName="imagNode" presStyleLbl="fgImgPlace1" presStyleIdx="0" presStyleCnt="7"/>
      <dgm:spPr/>
    </dgm:pt>
    <dgm:pt modelId="{4A677EFA-C660-4980-8AFA-1336FD56343F}" type="pres">
      <dgm:prSet presAssocID="{C18C6528-D4DE-4C47-BEFA-E25E9FE3388C}" presName="sibTrans" presStyleLbl="sibTrans2D1" presStyleIdx="0" presStyleCnt="0"/>
      <dgm:spPr/>
      <dgm:t>
        <a:bodyPr/>
        <a:lstStyle/>
        <a:p>
          <a:endParaRPr lang="en-US"/>
        </a:p>
      </dgm:t>
    </dgm:pt>
    <dgm:pt modelId="{E7B2541E-7F76-4FE3-9151-F7556A270365}" type="pres">
      <dgm:prSet presAssocID="{039218CA-15FB-4CB7-AFBE-6B9DF7FCFBDC}" presName="compNode" presStyleCnt="0"/>
      <dgm:spPr/>
    </dgm:pt>
    <dgm:pt modelId="{5AF5E7DE-C94D-42C3-91B8-0C1005D12151}" type="pres">
      <dgm:prSet presAssocID="{039218CA-15FB-4CB7-AFBE-6B9DF7FCFBDC}" presName="bkgdShape" presStyleLbl="node1" presStyleIdx="1" presStyleCnt="7"/>
      <dgm:spPr/>
      <dgm:t>
        <a:bodyPr/>
        <a:lstStyle/>
        <a:p>
          <a:endParaRPr lang="en-US"/>
        </a:p>
      </dgm:t>
    </dgm:pt>
    <dgm:pt modelId="{E9AD4CA3-6413-497A-8998-9EC38F761F05}" type="pres">
      <dgm:prSet presAssocID="{039218CA-15FB-4CB7-AFBE-6B9DF7FCFBDC}" presName="nodeTx" presStyleLbl="node1" presStyleIdx="1" presStyleCnt="7">
        <dgm:presLayoutVars>
          <dgm:bulletEnabled val="1"/>
        </dgm:presLayoutVars>
      </dgm:prSet>
      <dgm:spPr/>
      <dgm:t>
        <a:bodyPr/>
        <a:lstStyle/>
        <a:p>
          <a:endParaRPr lang="en-US"/>
        </a:p>
      </dgm:t>
    </dgm:pt>
    <dgm:pt modelId="{6C92A441-95D8-49EB-A3D9-05EBD41A88C4}" type="pres">
      <dgm:prSet presAssocID="{039218CA-15FB-4CB7-AFBE-6B9DF7FCFBDC}" presName="invisiNode" presStyleLbl="node1" presStyleIdx="1" presStyleCnt="7"/>
      <dgm:spPr/>
    </dgm:pt>
    <dgm:pt modelId="{80F57363-6EBE-4916-96FD-C3E4B2FB3371}" type="pres">
      <dgm:prSet presAssocID="{039218CA-15FB-4CB7-AFBE-6B9DF7FCFBDC}" presName="imagNode" presStyleLbl="fgImgPlace1" presStyleIdx="1" presStyleCnt="7"/>
      <dgm:spPr/>
    </dgm:pt>
    <dgm:pt modelId="{146556D5-A31E-4EEE-A45D-43E53DFFE66F}" type="pres">
      <dgm:prSet presAssocID="{A276AAD3-49DD-4908-A547-22500D277CB3}" presName="sibTrans" presStyleLbl="sibTrans2D1" presStyleIdx="0" presStyleCnt="0"/>
      <dgm:spPr/>
      <dgm:t>
        <a:bodyPr/>
        <a:lstStyle/>
        <a:p>
          <a:endParaRPr lang="en-US"/>
        </a:p>
      </dgm:t>
    </dgm:pt>
    <dgm:pt modelId="{9A405886-7C6B-4881-B55F-88AD498ED3D6}" type="pres">
      <dgm:prSet presAssocID="{0BE3949D-DD80-4D0C-93B8-55046FA43F4C}" presName="compNode" presStyleCnt="0"/>
      <dgm:spPr/>
    </dgm:pt>
    <dgm:pt modelId="{870F4C88-FE17-4E86-9003-B581E8CAFC6C}" type="pres">
      <dgm:prSet presAssocID="{0BE3949D-DD80-4D0C-93B8-55046FA43F4C}" presName="bkgdShape" presStyleLbl="node1" presStyleIdx="2" presStyleCnt="7"/>
      <dgm:spPr/>
      <dgm:t>
        <a:bodyPr/>
        <a:lstStyle/>
        <a:p>
          <a:endParaRPr lang="en-US"/>
        </a:p>
      </dgm:t>
    </dgm:pt>
    <dgm:pt modelId="{BD9A462E-87EF-462D-BE27-33152443A694}" type="pres">
      <dgm:prSet presAssocID="{0BE3949D-DD80-4D0C-93B8-55046FA43F4C}" presName="nodeTx" presStyleLbl="node1" presStyleIdx="2" presStyleCnt="7">
        <dgm:presLayoutVars>
          <dgm:bulletEnabled val="1"/>
        </dgm:presLayoutVars>
      </dgm:prSet>
      <dgm:spPr/>
      <dgm:t>
        <a:bodyPr/>
        <a:lstStyle/>
        <a:p>
          <a:endParaRPr lang="en-US"/>
        </a:p>
      </dgm:t>
    </dgm:pt>
    <dgm:pt modelId="{FC767820-FB59-4E03-99D7-32DBE1FFB247}" type="pres">
      <dgm:prSet presAssocID="{0BE3949D-DD80-4D0C-93B8-55046FA43F4C}" presName="invisiNode" presStyleLbl="node1" presStyleIdx="2" presStyleCnt="7"/>
      <dgm:spPr/>
    </dgm:pt>
    <dgm:pt modelId="{9E2BC8CD-BC20-4CAE-A632-2EB920EEF3C1}" type="pres">
      <dgm:prSet presAssocID="{0BE3949D-DD80-4D0C-93B8-55046FA43F4C}" presName="imagNode" presStyleLbl="fgImgPlace1" presStyleIdx="2" presStyleCnt="7"/>
      <dgm:spPr/>
    </dgm:pt>
    <dgm:pt modelId="{85C0D02A-CF0F-41C4-BC67-D05CFB298FB2}" type="pres">
      <dgm:prSet presAssocID="{3C7EA71A-61CA-473E-9277-16AED3CD72BC}" presName="sibTrans" presStyleLbl="sibTrans2D1" presStyleIdx="0" presStyleCnt="0"/>
      <dgm:spPr/>
      <dgm:t>
        <a:bodyPr/>
        <a:lstStyle/>
        <a:p>
          <a:endParaRPr lang="en-US"/>
        </a:p>
      </dgm:t>
    </dgm:pt>
    <dgm:pt modelId="{7DE5721C-5A2B-43E2-B65E-7E182EE4A289}" type="pres">
      <dgm:prSet presAssocID="{992C1D64-684C-4B0E-8C8D-45E76A1DEC15}" presName="compNode" presStyleCnt="0"/>
      <dgm:spPr/>
    </dgm:pt>
    <dgm:pt modelId="{F6261EA7-D48D-4BB8-B877-E3E02947DDF7}" type="pres">
      <dgm:prSet presAssocID="{992C1D64-684C-4B0E-8C8D-45E76A1DEC15}" presName="bkgdShape" presStyleLbl="node1" presStyleIdx="3" presStyleCnt="7"/>
      <dgm:spPr/>
      <dgm:t>
        <a:bodyPr/>
        <a:lstStyle/>
        <a:p>
          <a:endParaRPr lang="en-US"/>
        </a:p>
      </dgm:t>
    </dgm:pt>
    <dgm:pt modelId="{DEDD000B-5C3F-4AC5-B7FF-D40D691E5B92}" type="pres">
      <dgm:prSet presAssocID="{992C1D64-684C-4B0E-8C8D-45E76A1DEC15}" presName="nodeTx" presStyleLbl="node1" presStyleIdx="3" presStyleCnt="7">
        <dgm:presLayoutVars>
          <dgm:bulletEnabled val="1"/>
        </dgm:presLayoutVars>
      </dgm:prSet>
      <dgm:spPr/>
      <dgm:t>
        <a:bodyPr/>
        <a:lstStyle/>
        <a:p>
          <a:endParaRPr lang="en-US"/>
        </a:p>
      </dgm:t>
    </dgm:pt>
    <dgm:pt modelId="{35F751C1-7C75-4F86-862A-F928F3F6A8D7}" type="pres">
      <dgm:prSet presAssocID="{992C1D64-684C-4B0E-8C8D-45E76A1DEC15}" presName="invisiNode" presStyleLbl="node1" presStyleIdx="3" presStyleCnt="7"/>
      <dgm:spPr/>
    </dgm:pt>
    <dgm:pt modelId="{C901D0A9-3E80-4DEF-8759-0C8DCCD52A21}" type="pres">
      <dgm:prSet presAssocID="{992C1D64-684C-4B0E-8C8D-45E76A1DEC15}" presName="imagNode" presStyleLbl="fgImgPlace1" presStyleIdx="3" presStyleCnt="7"/>
      <dgm:spPr/>
    </dgm:pt>
    <dgm:pt modelId="{DAE5F332-D711-493D-8744-53EC8D239F15}" type="pres">
      <dgm:prSet presAssocID="{9C1FD05A-6267-4D31-A6CF-341593D10D0B}" presName="sibTrans" presStyleLbl="sibTrans2D1" presStyleIdx="0" presStyleCnt="0"/>
      <dgm:spPr/>
      <dgm:t>
        <a:bodyPr/>
        <a:lstStyle/>
        <a:p>
          <a:endParaRPr lang="en-US"/>
        </a:p>
      </dgm:t>
    </dgm:pt>
    <dgm:pt modelId="{40522948-7FD8-411D-B095-0B1B76CFC8C4}" type="pres">
      <dgm:prSet presAssocID="{31F51449-A6DF-476C-B9C2-0CB4568B04B2}" presName="compNode" presStyleCnt="0"/>
      <dgm:spPr/>
    </dgm:pt>
    <dgm:pt modelId="{6377C19E-EC89-4C2E-B804-04F7680A352E}" type="pres">
      <dgm:prSet presAssocID="{31F51449-A6DF-476C-B9C2-0CB4568B04B2}" presName="bkgdShape" presStyleLbl="node1" presStyleIdx="4" presStyleCnt="7"/>
      <dgm:spPr/>
      <dgm:t>
        <a:bodyPr/>
        <a:lstStyle/>
        <a:p>
          <a:endParaRPr lang="en-US"/>
        </a:p>
      </dgm:t>
    </dgm:pt>
    <dgm:pt modelId="{B57A6F7A-227E-4E4D-B4B0-7019F13B5ED0}" type="pres">
      <dgm:prSet presAssocID="{31F51449-A6DF-476C-B9C2-0CB4568B04B2}" presName="nodeTx" presStyleLbl="node1" presStyleIdx="4" presStyleCnt="7">
        <dgm:presLayoutVars>
          <dgm:bulletEnabled val="1"/>
        </dgm:presLayoutVars>
      </dgm:prSet>
      <dgm:spPr/>
      <dgm:t>
        <a:bodyPr/>
        <a:lstStyle/>
        <a:p>
          <a:endParaRPr lang="en-US"/>
        </a:p>
      </dgm:t>
    </dgm:pt>
    <dgm:pt modelId="{597B713F-7B08-440A-AB7F-A3B1FE8712BD}" type="pres">
      <dgm:prSet presAssocID="{31F51449-A6DF-476C-B9C2-0CB4568B04B2}" presName="invisiNode" presStyleLbl="node1" presStyleIdx="4" presStyleCnt="7"/>
      <dgm:spPr/>
    </dgm:pt>
    <dgm:pt modelId="{2A6F5BD9-0C94-44DB-B831-F9BB3EC23921}" type="pres">
      <dgm:prSet presAssocID="{31F51449-A6DF-476C-B9C2-0CB4568B04B2}" presName="imagNode" presStyleLbl="fgImgPlace1" presStyleIdx="4" presStyleCnt="7"/>
      <dgm:spPr/>
    </dgm:pt>
    <dgm:pt modelId="{1C350A90-A189-4E77-9A90-D0F6611523BB}" type="pres">
      <dgm:prSet presAssocID="{D6B22962-2F94-4B59-875F-5F4E22CB08AF}" presName="sibTrans" presStyleLbl="sibTrans2D1" presStyleIdx="0" presStyleCnt="0"/>
      <dgm:spPr/>
      <dgm:t>
        <a:bodyPr/>
        <a:lstStyle/>
        <a:p>
          <a:endParaRPr lang="en-US"/>
        </a:p>
      </dgm:t>
    </dgm:pt>
    <dgm:pt modelId="{C3F583F1-7CCC-4231-98A2-D448193EAF91}" type="pres">
      <dgm:prSet presAssocID="{B0E14F9D-6C18-4F07-AC2C-DBE942620A9D}" presName="compNode" presStyleCnt="0"/>
      <dgm:spPr/>
    </dgm:pt>
    <dgm:pt modelId="{EFCEC7DE-9015-4D54-A897-A2C50D0DC1AC}" type="pres">
      <dgm:prSet presAssocID="{B0E14F9D-6C18-4F07-AC2C-DBE942620A9D}" presName="bkgdShape" presStyleLbl="node1" presStyleIdx="5" presStyleCnt="7"/>
      <dgm:spPr/>
      <dgm:t>
        <a:bodyPr/>
        <a:lstStyle/>
        <a:p>
          <a:endParaRPr lang="en-US"/>
        </a:p>
      </dgm:t>
    </dgm:pt>
    <dgm:pt modelId="{7D0CA706-08F3-4021-8147-5A4C982CE0B0}" type="pres">
      <dgm:prSet presAssocID="{B0E14F9D-6C18-4F07-AC2C-DBE942620A9D}" presName="nodeTx" presStyleLbl="node1" presStyleIdx="5" presStyleCnt="7">
        <dgm:presLayoutVars>
          <dgm:bulletEnabled val="1"/>
        </dgm:presLayoutVars>
      </dgm:prSet>
      <dgm:spPr/>
      <dgm:t>
        <a:bodyPr/>
        <a:lstStyle/>
        <a:p>
          <a:endParaRPr lang="en-US"/>
        </a:p>
      </dgm:t>
    </dgm:pt>
    <dgm:pt modelId="{E4DF975B-304E-4AF1-BB6F-EB071E618A06}" type="pres">
      <dgm:prSet presAssocID="{B0E14F9D-6C18-4F07-AC2C-DBE942620A9D}" presName="invisiNode" presStyleLbl="node1" presStyleIdx="5" presStyleCnt="7"/>
      <dgm:spPr/>
    </dgm:pt>
    <dgm:pt modelId="{19522283-69C0-47C1-B479-A1DB5B9E56D4}" type="pres">
      <dgm:prSet presAssocID="{B0E14F9D-6C18-4F07-AC2C-DBE942620A9D}" presName="imagNode" presStyleLbl="fgImgPlace1" presStyleIdx="5" presStyleCnt="7"/>
      <dgm:spPr/>
    </dgm:pt>
    <dgm:pt modelId="{73E166AC-98F6-4C22-9D60-340813CF758F}" type="pres">
      <dgm:prSet presAssocID="{F813AE62-6C23-4B00-9FD1-B6B10F89D72E}" presName="sibTrans" presStyleLbl="sibTrans2D1" presStyleIdx="0" presStyleCnt="0"/>
      <dgm:spPr/>
      <dgm:t>
        <a:bodyPr/>
        <a:lstStyle/>
        <a:p>
          <a:endParaRPr lang="en-US"/>
        </a:p>
      </dgm:t>
    </dgm:pt>
    <dgm:pt modelId="{953B8DA6-B85F-4EF3-8606-A8255977EDFF}" type="pres">
      <dgm:prSet presAssocID="{7404C559-3806-426E-8A6E-2FBE107ED78D}" presName="compNode" presStyleCnt="0"/>
      <dgm:spPr/>
    </dgm:pt>
    <dgm:pt modelId="{464CF1A9-F060-41EA-BC42-DFB53C47F454}" type="pres">
      <dgm:prSet presAssocID="{7404C559-3806-426E-8A6E-2FBE107ED78D}" presName="bkgdShape" presStyleLbl="node1" presStyleIdx="6" presStyleCnt="7"/>
      <dgm:spPr/>
      <dgm:t>
        <a:bodyPr/>
        <a:lstStyle/>
        <a:p>
          <a:endParaRPr lang="en-US"/>
        </a:p>
      </dgm:t>
    </dgm:pt>
    <dgm:pt modelId="{E151B96C-1AE6-4B1F-BFD7-590849B65035}" type="pres">
      <dgm:prSet presAssocID="{7404C559-3806-426E-8A6E-2FBE107ED78D}" presName="nodeTx" presStyleLbl="node1" presStyleIdx="6" presStyleCnt="7">
        <dgm:presLayoutVars>
          <dgm:bulletEnabled val="1"/>
        </dgm:presLayoutVars>
      </dgm:prSet>
      <dgm:spPr/>
      <dgm:t>
        <a:bodyPr/>
        <a:lstStyle/>
        <a:p>
          <a:endParaRPr lang="en-US"/>
        </a:p>
      </dgm:t>
    </dgm:pt>
    <dgm:pt modelId="{5B034586-BFB8-4B44-A7D3-C466E1DA16AD}" type="pres">
      <dgm:prSet presAssocID="{7404C559-3806-426E-8A6E-2FBE107ED78D}" presName="invisiNode" presStyleLbl="node1" presStyleIdx="6" presStyleCnt="7"/>
      <dgm:spPr/>
    </dgm:pt>
    <dgm:pt modelId="{4F481191-B732-406A-8397-E7F240F0E681}" type="pres">
      <dgm:prSet presAssocID="{7404C559-3806-426E-8A6E-2FBE107ED78D}" presName="imagNode" presStyleLbl="fgImgPlace1" presStyleIdx="6" presStyleCnt="7"/>
      <dgm:spPr/>
    </dgm:pt>
  </dgm:ptLst>
  <dgm:cxnLst>
    <dgm:cxn modelId="{9FD963F7-A8EB-46BA-99F3-621F2C59D4BC}" type="presOf" srcId="{B0E14F9D-6C18-4F07-AC2C-DBE942620A9D}" destId="{7D0CA706-08F3-4021-8147-5A4C982CE0B0}" srcOrd="1" destOrd="0" presId="urn:microsoft.com/office/officeart/2005/8/layout/hList7"/>
    <dgm:cxn modelId="{F487EBC8-98BC-442D-A67D-182A29760973}" type="presOf" srcId="{039218CA-15FB-4CB7-AFBE-6B9DF7FCFBDC}" destId="{5AF5E7DE-C94D-42C3-91B8-0C1005D12151}" srcOrd="0" destOrd="0" presId="urn:microsoft.com/office/officeart/2005/8/layout/hList7"/>
    <dgm:cxn modelId="{2EB50DDF-B0A8-440E-B5F5-8EAD4576B983}" type="presOf" srcId="{992C1D64-684C-4B0E-8C8D-45E76A1DEC15}" destId="{DEDD000B-5C3F-4AC5-B7FF-D40D691E5B92}" srcOrd="1" destOrd="0" presId="urn:microsoft.com/office/officeart/2005/8/layout/hList7"/>
    <dgm:cxn modelId="{42B21517-D998-43F1-BB90-4D74D9868759}" srcId="{3B43653F-FC3F-47B6-AF9B-26DDFC64A053}" destId="{0BE3949D-DD80-4D0C-93B8-55046FA43F4C}" srcOrd="2" destOrd="0" parTransId="{6C1329AC-2145-4D40-83BD-5C04E4CC7B82}" sibTransId="{3C7EA71A-61CA-473E-9277-16AED3CD72BC}"/>
    <dgm:cxn modelId="{0740CD4C-FCF1-4BB8-81A8-1C6FFCC92440}" type="presOf" srcId="{31F51449-A6DF-476C-B9C2-0CB4568B04B2}" destId="{6377C19E-EC89-4C2E-B804-04F7680A352E}" srcOrd="0" destOrd="0" presId="urn:microsoft.com/office/officeart/2005/8/layout/hList7"/>
    <dgm:cxn modelId="{243DE5C5-B0ED-445D-A037-35D253F941ED}" type="presOf" srcId="{992C1D64-684C-4B0E-8C8D-45E76A1DEC15}" destId="{F6261EA7-D48D-4BB8-B877-E3E02947DDF7}" srcOrd="0" destOrd="0" presId="urn:microsoft.com/office/officeart/2005/8/layout/hList7"/>
    <dgm:cxn modelId="{929777E3-37E5-4A16-BD57-E14508EA1EBB}" type="presOf" srcId="{D6B22962-2F94-4B59-875F-5F4E22CB08AF}" destId="{1C350A90-A189-4E77-9A90-D0F6611523BB}" srcOrd="0" destOrd="0" presId="urn:microsoft.com/office/officeart/2005/8/layout/hList7"/>
    <dgm:cxn modelId="{ABF57350-80F3-44BE-A6D5-33BE90A96229}" type="presOf" srcId="{F813AE62-6C23-4B00-9FD1-B6B10F89D72E}" destId="{73E166AC-98F6-4C22-9D60-340813CF758F}" srcOrd="0" destOrd="0" presId="urn:microsoft.com/office/officeart/2005/8/layout/hList7"/>
    <dgm:cxn modelId="{B2D8B289-E07F-445E-A0F9-6B57EB7EE627}" type="presOf" srcId="{0BE3949D-DD80-4D0C-93B8-55046FA43F4C}" destId="{BD9A462E-87EF-462D-BE27-33152443A694}" srcOrd="1" destOrd="0" presId="urn:microsoft.com/office/officeart/2005/8/layout/hList7"/>
    <dgm:cxn modelId="{5905CF72-11E8-4CD3-A92E-342C3CABF508}" type="presOf" srcId="{31F51449-A6DF-476C-B9C2-0CB4568B04B2}" destId="{B57A6F7A-227E-4E4D-B4B0-7019F13B5ED0}" srcOrd="1" destOrd="0" presId="urn:microsoft.com/office/officeart/2005/8/layout/hList7"/>
    <dgm:cxn modelId="{B9B5FC2D-BA22-4FAB-96AD-21E269DC3B81}" type="presOf" srcId="{8C17628D-84E2-4196-BCA9-B65A699EA94C}" destId="{7453AB30-3007-4D57-8DB5-3F80980C5131}" srcOrd="1" destOrd="0" presId="urn:microsoft.com/office/officeart/2005/8/layout/hList7"/>
    <dgm:cxn modelId="{A07C0DEE-056E-48E2-A5E7-9C218AB27914}" type="presOf" srcId="{3B43653F-FC3F-47B6-AF9B-26DDFC64A053}" destId="{C701F0FE-97CB-4803-949B-F04C90707B4A}" srcOrd="0" destOrd="0" presId="urn:microsoft.com/office/officeart/2005/8/layout/hList7"/>
    <dgm:cxn modelId="{3D13D67E-DB31-4D99-BF24-AD51A3BEDC71}" type="presOf" srcId="{7404C559-3806-426E-8A6E-2FBE107ED78D}" destId="{464CF1A9-F060-41EA-BC42-DFB53C47F454}" srcOrd="0" destOrd="0" presId="urn:microsoft.com/office/officeart/2005/8/layout/hList7"/>
    <dgm:cxn modelId="{6C2D2E1A-8E41-4594-8B55-5AC0E7837BBF}" srcId="{3B43653F-FC3F-47B6-AF9B-26DDFC64A053}" destId="{8C17628D-84E2-4196-BCA9-B65A699EA94C}" srcOrd="0" destOrd="0" parTransId="{3AFAAB17-0296-4993-B0C9-12A5AC9CBDF3}" sibTransId="{C18C6528-D4DE-4C47-BEFA-E25E9FE3388C}"/>
    <dgm:cxn modelId="{0DA0CB55-17DA-4988-8568-E525A027AC53}" type="presOf" srcId="{039218CA-15FB-4CB7-AFBE-6B9DF7FCFBDC}" destId="{E9AD4CA3-6413-497A-8998-9EC38F761F05}" srcOrd="1" destOrd="0" presId="urn:microsoft.com/office/officeart/2005/8/layout/hList7"/>
    <dgm:cxn modelId="{2F7A503D-464D-4CA2-8DE7-7F64253EEBD4}" srcId="{3B43653F-FC3F-47B6-AF9B-26DDFC64A053}" destId="{039218CA-15FB-4CB7-AFBE-6B9DF7FCFBDC}" srcOrd="1" destOrd="0" parTransId="{7E502A5B-5318-4441-B534-72AA15CEAB68}" sibTransId="{A276AAD3-49DD-4908-A547-22500D277CB3}"/>
    <dgm:cxn modelId="{B84FE189-A6CE-4E3F-B2A4-87262D8B4E5B}" srcId="{3B43653F-FC3F-47B6-AF9B-26DDFC64A053}" destId="{B0E14F9D-6C18-4F07-AC2C-DBE942620A9D}" srcOrd="5" destOrd="0" parTransId="{478CBC40-7468-4F09-963C-72C1301721DE}" sibTransId="{F813AE62-6C23-4B00-9FD1-B6B10F89D72E}"/>
    <dgm:cxn modelId="{63B50B54-01C9-4F1A-976F-59F9859B8E4D}" type="presOf" srcId="{8C17628D-84E2-4196-BCA9-B65A699EA94C}" destId="{7944148F-B40D-4584-A8E0-299B48AFD02D}" srcOrd="0" destOrd="0" presId="urn:microsoft.com/office/officeart/2005/8/layout/hList7"/>
    <dgm:cxn modelId="{228C628B-16EC-400B-A9ED-ADBD963B759F}" type="presOf" srcId="{3C7EA71A-61CA-473E-9277-16AED3CD72BC}" destId="{85C0D02A-CF0F-41C4-BC67-D05CFB298FB2}" srcOrd="0" destOrd="0" presId="urn:microsoft.com/office/officeart/2005/8/layout/hList7"/>
    <dgm:cxn modelId="{133174B0-60DD-4B1E-8DA4-11700C5505DA}" type="presOf" srcId="{B0E14F9D-6C18-4F07-AC2C-DBE942620A9D}" destId="{EFCEC7DE-9015-4D54-A897-A2C50D0DC1AC}" srcOrd="0" destOrd="0" presId="urn:microsoft.com/office/officeart/2005/8/layout/hList7"/>
    <dgm:cxn modelId="{468BBB08-C9A3-4E56-888B-2DED62FAB727}" srcId="{3B43653F-FC3F-47B6-AF9B-26DDFC64A053}" destId="{992C1D64-684C-4B0E-8C8D-45E76A1DEC15}" srcOrd="3" destOrd="0" parTransId="{AE5E93AF-1B9A-48A2-A030-99166275A268}" sibTransId="{9C1FD05A-6267-4D31-A6CF-341593D10D0B}"/>
    <dgm:cxn modelId="{013AE238-22E8-4086-BBE1-861F9615BA2E}" type="presOf" srcId="{7404C559-3806-426E-8A6E-2FBE107ED78D}" destId="{E151B96C-1AE6-4B1F-BFD7-590849B65035}" srcOrd="1" destOrd="0" presId="urn:microsoft.com/office/officeart/2005/8/layout/hList7"/>
    <dgm:cxn modelId="{AFD43935-35B3-41D1-A913-EC0BAC69E5F3}" type="presOf" srcId="{9C1FD05A-6267-4D31-A6CF-341593D10D0B}" destId="{DAE5F332-D711-493D-8744-53EC8D239F15}" srcOrd="0" destOrd="0" presId="urn:microsoft.com/office/officeart/2005/8/layout/hList7"/>
    <dgm:cxn modelId="{6D98FE39-5DA9-47FB-86BE-6AF6E8C839AA}" type="presOf" srcId="{C18C6528-D4DE-4C47-BEFA-E25E9FE3388C}" destId="{4A677EFA-C660-4980-8AFA-1336FD56343F}" srcOrd="0" destOrd="0" presId="urn:microsoft.com/office/officeart/2005/8/layout/hList7"/>
    <dgm:cxn modelId="{FDD12CDC-C31D-4351-9B8E-E50748C96E0D}" srcId="{3B43653F-FC3F-47B6-AF9B-26DDFC64A053}" destId="{31F51449-A6DF-476C-B9C2-0CB4568B04B2}" srcOrd="4" destOrd="0" parTransId="{7C842FB4-6372-4F79-AFD4-D4DD3C9609FE}" sibTransId="{D6B22962-2F94-4B59-875F-5F4E22CB08AF}"/>
    <dgm:cxn modelId="{F5C10BDF-48E5-4BA7-8874-F52A23028145}" type="presOf" srcId="{0BE3949D-DD80-4D0C-93B8-55046FA43F4C}" destId="{870F4C88-FE17-4E86-9003-B581E8CAFC6C}" srcOrd="0" destOrd="0" presId="urn:microsoft.com/office/officeart/2005/8/layout/hList7"/>
    <dgm:cxn modelId="{E9A7E3CB-4CCC-426A-8F42-CFC1CDD8DD66}" type="presOf" srcId="{A276AAD3-49DD-4908-A547-22500D277CB3}" destId="{146556D5-A31E-4EEE-A45D-43E53DFFE66F}" srcOrd="0" destOrd="0" presId="urn:microsoft.com/office/officeart/2005/8/layout/hList7"/>
    <dgm:cxn modelId="{8C978E1F-4918-4C2A-A25A-18865AEB03F3}" srcId="{3B43653F-FC3F-47B6-AF9B-26DDFC64A053}" destId="{7404C559-3806-426E-8A6E-2FBE107ED78D}" srcOrd="6" destOrd="0" parTransId="{3AA11E0C-1AF1-4774-A8ED-1D8F806E7BA2}" sibTransId="{BA41D1D0-687A-46AB-8C22-68E11D06ABFC}"/>
    <dgm:cxn modelId="{BC06F15F-1DC7-4CAA-9FD1-11791450B805}" type="presParOf" srcId="{C701F0FE-97CB-4803-949B-F04C90707B4A}" destId="{109863C6-3953-422E-B667-F1D725D01455}" srcOrd="0" destOrd="0" presId="urn:microsoft.com/office/officeart/2005/8/layout/hList7"/>
    <dgm:cxn modelId="{11C3AF22-9ABE-484F-B67E-94DB751FFB50}" type="presParOf" srcId="{C701F0FE-97CB-4803-949B-F04C90707B4A}" destId="{C9AF7B4B-BB79-4AAF-B08C-810E5F39431C}" srcOrd="1" destOrd="0" presId="urn:microsoft.com/office/officeart/2005/8/layout/hList7"/>
    <dgm:cxn modelId="{919E7390-E19D-433A-ABD9-D94FF8A3E9E9}" type="presParOf" srcId="{C9AF7B4B-BB79-4AAF-B08C-810E5F39431C}" destId="{3F01CBD4-D5CD-4C77-9EAE-5F111934F7B3}" srcOrd="0" destOrd="0" presId="urn:microsoft.com/office/officeart/2005/8/layout/hList7"/>
    <dgm:cxn modelId="{3F15A3A3-A003-4A65-96D8-A9CF9ACECE5D}" type="presParOf" srcId="{3F01CBD4-D5CD-4C77-9EAE-5F111934F7B3}" destId="{7944148F-B40D-4584-A8E0-299B48AFD02D}" srcOrd="0" destOrd="0" presId="urn:microsoft.com/office/officeart/2005/8/layout/hList7"/>
    <dgm:cxn modelId="{E66DEB35-F701-47B5-B419-2873E8B3B35D}" type="presParOf" srcId="{3F01CBD4-D5CD-4C77-9EAE-5F111934F7B3}" destId="{7453AB30-3007-4D57-8DB5-3F80980C5131}" srcOrd="1" destOrd="0" presId="urn:microsoft.com/office/officeart/2005/8/layout/hList7"/>
    <dgm:cxn modelId="{C2809C1D-AE98-472E-A4B1-58BF711A40B9}" type="presParOf" srcId="{3F01CBD4-D5CD-4C77-9EAE-5F111934F7B3}" destId="{93E07540-544F-4D17-9ACC-598861FD3F59}" srcOrd="2" destOrd="0" presId="urn:microsoft.com/office/officeart/2005/8/layout/hList7"/>
    <dgm:cxn modelId="{25F203E8-AF89-499F-8EBB-0DF59DB56883}" type="presParOf" srcId="{3F01CBD4-D5CD-4C77-9EAE-5F111934F7B3}" destId="{2B5A0EE1-6AF5-4CDE-B35E-706196EAECE0}" srcOrd="3" destOrd="0" presId="urn:microsoft.com/office/officeart/2005/8/layout/hList7"/>
    <dgm:cxn modelId="{21F847B0-6C3E-431A-9578-D3F2AB15DA61}" type="presParOf" srcId="{C9AF7B4B-BB79-4AAF-B08C-810E5F39431C}" destId="{4A677EFA-C660-4980-8AFA-1336FD56343F}" srcOrd="1" destOrd="0" presId="urn:microsoft.com/office/officeart/2005/8/layout/hList7"/>
    <dgm:cxn modelId="{EAA8E0B2-B02D-42CE-B9A5-84BC7C11365E}" type="presParOf" srcId="{C9AF7B4B-BB79-4AAF-B08C-810E5F39431C}" destId="{E7B2541E-7F76-4FE3-9151-F7556A270365}" srcOrd="2" destOrd="0" presId="urn:microsoft.com/office/officeart/2005/8/layout/hList7"/>
    <dgm:cxn modelId="{C08B2A75-7105-41C8-8113-D2CEC23DFDDA}" type="presParOf" srcId="{E7B2541E-7F76-4FE3-9151-F7556A270365}" destId="{5AF5E7DE-C94D-42C3-91B8-0C1005D12151}" srcOrd="0" destOrd="0" presId="urn:microsoft.com/office/officeart/2005/8/layout/hList7"/>
    <dgm:cxn modelId="{92017F32-9D78-47CE-9E46-E2F75DC17709}" type="presParOf" srcId="{E7B2541E-7F76-4FE3-9151-F7556A270365}" destId="{E9AD4CA3-6413-497A-8998-9EC38F761F05}" srcOrd="1" destOrd="0" presId="urn:microsoft.com/office/officeart/2005/8/layout/hList7"/>
    <dgm:cxn modelId="{B4FACBD1-07EF-4FAA-95BA-4920E9218283}" type="presParOf" srcId="{E7B2541E-7F76-4FE3-9151-F7556A270365}" destId="{6C92A441-95D8-49EB-A3D9-05EBD41A88C4}" srcOrd="2" destOrd="0" presId="urn:microsoft.com/office/officeart/2005/8/layout/hList7"/>
    <dgm:cxn modelId="{11C4E26E-D6EC-435D-B583-D6E7446DF214}" type="presParOf" srcId="{E7B2541E-7F76-4FE3-9151-F7556A270365}" destId="{80F57363-6EBE-4916-96FD-C3E4B2FB3371}" srcOrd="3" destOrd="0" presId="urn:microsoft.com/office/officeart/2005/8/layout/hList7"/>
    <dgm:cxn modelId="{3CA20891-A76C-4D7B-97EF-43C6820D92B2}" type="presParOf" srcId="{C9AF7B4B-BB79-4AAF-B08C-810E5F39431C}" destId="{146556D5-A31E-4EEE-A45D-43E53DFFE66F}" srcOrd="3" destOrd="0" presId="urn:microsoft.com/office/officeart/2005/8/layout/hList7"/>
    <dgm:cxn modelId="{B30462C8-6659-49C0-BCC4-C11AEDC4D197}" type="presParOf" srcId="{C9AF7B4B-BB79-4AAF-B08C-810E5F39431C}" destId="{9A405886-7C6B-4881-B55F-88AD498ED3D6}" srcOrd="4" destOrd="0" presId="urn:microsoft.com/office/officeart/2005/8/layout/hList7"/>
    <dgm:cxn modelId="{ADB22422-9986-4F37-B207-68502F45C210}" type="presParOf" srcId="{9A405886-7C6B-4881-B55F-88AD498ED3D6}" destId="{870F4C88-FE17-4E86-9003-B581E8CAFC6C}" srcOrd="0" destOrd="0" presId="urn:microsoft.com/office/officeart/2005/8/layout/hList7"/>
    <dgm:cxn modelId="{78D577E4-1A42-4F19-88A4-BF6374757F9F}" type="presParOf" srcId="{9A405886-7C6B-4881-B55F-88AD498ED3D6}" destId="{BD9A462E-87EF-462D-BE27-33152443A694}" srcOrd="1" destOrd="0" presId="urn:microsoft.com/office/officeart/2005/8/layout/hList7"/>
    <dgm:cxn modelId="{0E01E5C6-FFF9-45CF-9E58-3C59148C3502}" type="presParOf" srcId="{9A405886-7C6B-4881-B55F-88AD498ED3D6}" destId="{FC767820-FB59-4E03-99D7-32DBE1FFB247}" srcOrd="2" destOrd="0" presId="urn:microsoft.com/office/officeart/2005/8/layout/hList7"/>
    <dgm:cxn modelId="{574DA740-CC19-448B-9894-AEE20DDA5740}" type="presParOf" srcId="{9A405886-7C6B-4881-B55F-88AD498ED3D6}" destId="{9E2BC8CD-BC20-4CAE-A632-2EB920EEF3C1}" srcOrd="3" destOrd="0" presId="urn:microsoft.com/office/officeart/2005/8/layout/hList7"/>
    <dgm:cxn modelId="{E40B78CC-AA58-47B1-825A-A4036D539FCB}" type="presParOf" srcId="{C9AF7B4B-BB79-4AAF-B08C-810E5F39431C}" destId="{85C0D02A-CF0F-41C4-BC67-D05CFB298FB2}" srcOrd="5" destOrd="0" presId="urn:microsoft.com/office/officeart/2005/8/layout/hList7"/>
    <dgm:cxn modelId="{07A832DB-2E6A-44C5-88E4-FC1C6D9A2BE7}" type="presParOf" srcId="{C9AF7B4B-BB79-4AAF-B08C-810E5F39431C}" destId="{7DE5721C-5A2B-43E2-B65E-7E182EE4A289}" srcOrd="6" destOrd="0" presId="urn:microsoft.com/office/officeart/2005/8/layout/hList7"/>
    <dgm:cxn modelId="{29E0205D-5E17-46DC-8A91-45F351E0F432}" type="presParOf" srcId="{7DE5721C-5A2B-43E2-B65E-7E182EE4A289}" destId="{F6261EA7-D48D-4BB8-B877-E3E02947DDF7}" srcOrd="0" destOrd="0" presId="urn:microsoft.com/office/officeart/2005/8/layout/hList7"/>
    <dgm:cxn modelId="{F663F814-1C15-416C-991C-C2B5DA4E1DB5}" type="presParOf" srcId="{7DE5721C-5A2B-43E2-B65E-7E182EE4A289}" destId="{DEDD000B-5C3F-4AC5-B7FF-D40D691E5B92}" srcOrd="1" destOrd="0" presId="urn:microsoft.com/office/officeart/2005/8/layout/hList7"/>
    <dgm:cxn modelId="{0141452A-A9F2-47A3-BB87-AB874B5E5322}" type="presParOf" srcId="{7DE5721C-5A2B-43E2-B65E-7E182EE4A289}" destId="{35F751C1-7C75-4F86-862A-F928F3F6A8D7}" srcOrd="2" destOrd="0" presId="urn:microsoft.com/office/officeart/2005/8/layout/hList7"/>
    <dgm:cxn modelId="{0CF3E07F-D869-4C1B-82D4-DA2A5ADBBB3F}" type="presParOf" srcId="{7DE5721C-5A2B-43E2-B65E-7E182EE4A289}" destId="{C901D0A9-3E80-4DEF-8759-0C8DCCD52A21}" srcOrd="3" destOrd="0" presId="urn:microsoft.com/office/officeart/2005/8/layout/hList7"/>
    <dgm:cxn modelId="{394FCE69-C232-47CA-95C4-FA2B1CD0ECEF}" type="presParOf" srcId="{C9AF7B4B-BB79-4AAF-B08C-810E5F39431C}" destId="{DAE5F332-D711-493D-8744-53EC8D239F15}" srcOrd="7" destOrd="0" presId="urn:microsoft.com/office/officeart/2005/8/layout/hList7"/>
    <dgm:cxn modelId="{AE2D4B6B-B8EB-4E80-AA89-4B2D2052CE20}" type="presParOf" srcId="{C9AF7B4B-BB79-4AAF-B08C-810E5F39431C}" destId="{40522948-7FD8-411D-B095-0B1B76CFC8C4}" srcOrd="8" destOrd="0" presId="urn:microsoft.com/office/officeart/2005/8/layout/hList7"/>
    <dgm:cxn modelId="{EFBBFEC7-EA96-4FE3-950B-AAE24B115AC9}" type="presParOf" srcId="{40522948-7FD8-411D-B095-0B1B76CFC8C4}" destId="{6377C19E-EC89-4C2E-B804-04F7680A352E}" srcOrd="0" destOrd="0" presId="urn:microsoft.com/office/officeart/2005/8/layout/hList7"/>
    <dgm:cxn modelId="{1EA21585-617A-4B92-A4F9-C93DE987357F}" type="presParOf" srcId="{40522948-7FD8-411D-B095-0B1B76CFC8C4}" destId="{B57A6F7A-227E-4E4D-B4B0-7019F13B5ED0}" srcOrd="1" destOrd="0" presId="urn:microsoft.com/office/officeart/2005/8/layout/hList7"/>
    <dgm:cxn modelId="{55D3EE8A-0B2E-4B83-96F1-7A397D5AC9F4}" type="presParOf" srcId="{40522948-7FD8-411D-B095-0B1B76CFC8C4}" destId="{597B713F-7B08-440A-AB7F-A3B1FE8712BD}" srcOrd="2" destOrd="0" presId="urn:microsoft.com/office/officeart/2005/8/layout/hList7"/>
    <dgm:cxn modelId="{6ED8B113-E987-4318-B126-DB87ED863097}" type="presParOf" srcId="{40522948-7FD8-411D-B095-0B1B76CFC8C4}" destId="{2A6F5BD9-0C94-44DB-B831-F9BB3EC23921}" srcOrd="3" destOrd="0" presId="urn:microsoft.com/office/officeart/2005/8/layout/hList7"/>
    <dgm:cxn modelId="{AC880BC3-7F67-4526-8D60-B118285D2DB8}" type="presParOf" srcId="{C9AF7B4B-BB79-4AAF-B08C-810E5F39431C}" destId="{1C350A90-A189-4E77-9A90-D0F6611523BB}" srcOrd="9" destOrd="0" presId="urn:microsoft.com/office/officeart/2005/8/layout/hList7"/>
    <dgm:cxn modelId="{92DAF2C2-4494-4A70-8BE0-5E5D909D2762}" type="presParOf" srcId="{C9AF7B4B-BB79-4AAF-B08C-810E5F39431C}" destId="{C3F583F1-7CCC-4231-98A2-D448193EAF91}" srcOrd="10" destOrd="0" presId="urn:microsoft.com/office/officeart/2005/8/layout/hList7"/>
    <dgm:cxn modelId="{598CC2DB-B6E2-4742-A47D-D6517BD47528}" type="presParOf" srcId="{C3F583F1-7CCC-4231-98A2-D448193EAF91}" destId="{EFCEC7DE-9015-4D54-A897-A2C50D0DC1AC}" srcOrd="0" destOrd="0" presId="urn:microsoft.com/office/officeart/2005/8/layout/hList7"/>
    <dgm:cxn modelId="{AF9A23DC-2191-4A2C-80FF-DC87511B7BCE}" type="presParOf" srcId="{C3F583F1-7CCC-4231-98A2-D448193EAF91}" destId="{7D0CA706-08F3-4021-8147-5A4C982CE0B0}" srcOrd="1" destOrd="0" presId="urn:microsoft.com/office/officeart/2005/8/layout/hList7"/>
    <dgm:cxn modelId="{93CE8EED-748E-4458-9DEC-30D149F27946}" type="presParOf" srcId="{C3F583F1-7CCC-4231-98A2-D448193EAF91}" destId="{E4DF975B-304E-4AF1-BB6F-EB071E618A06}" srcOrd="2" destOrd="0" presId="urn:microsoft.com/office/officeart/2005/8/layout/hList7"/>
    <dgm:cxn modelId="{A5DA7C6F-3BFA-4FFF-A1A7-E45B9790203D}" type="presParOf" srcId="{C3F583F1-7CCC-4231-98A2-D448193EAF91}" destId="{19522283-69C0-47C1-B479-A1DB5B9E56D4}" srcOrd="3" destOrd="0" presId="urn:microsoft.com/office/officeart/2005/8/layout/hList7"/>
    <dgm:cxn modelId="{6F3F27CC-9293-4A5C-A717-4A28B2970D38}" type="presParOf" srcId="{C9AF7B4B-BB79-4AAF-B08C-810E5F39431C}" destId="{73E166AC-98F6-4C22-9D60-340813CF758F}" srcOrd="11" destOrd="0" presId="urn:microsoft.com/office/officeart/2005/8/layout/hList7"/>
    <dgm:cxn modelId="{7C4EF669-E9CA-4495-A9F8-8AC6E24D50EE}" type="presParOf" srcId="{C9AF7B4B-BB79-4AAF-B08C-810E5F39431C}" destId="{953B8DA6-B85F-4EF3-8606-A8255977EDFF}" srcOrd="12" destOrd="0" presId="urn:microsoft.com/office/officeart/2005/8/layout/hList7"/>
    <dgm:cxn modelId="{2E9423B9-771D-4722-B9B8-8D3D0754AA47}" type="presParOf" srcId="{953B8DA6-B85F-4EF3-8606-A8255977EDFF}" destId="{464CF1A9-F060-41EA-BC42-DFB53C47F454}" srcOrd="0" destOrd="0" presId="urn:microsoft.com/office/officeart/2005/8/layout/hList7"/>
    <dgm:cxn modelId="{1E4828DC-D952-4568-89AF-6BDBF38B11C3}" type="presParOf" srcId="{953B8DA6-B85F-4EF3-8606-A8255977EDFF}" destId="{E151B96C-1AE6-4B1F-BFD7-590849B65035}" srcOrd="1" destOrd="0" presId="urn:microsoft.com/office/officeart/2005/8/layout/hList7"/>
    <dgm:cxn modelId="{1BE88AC5-1823-451C-BA01-6DE7C77E4B90}" type="presParOf" srcId="{953B8DA6-B85F-4EF3-8606-A8255977EDFF}" destId="{5B034586-BFB8-4B44-A7D3-C466E1DA16AD}" srcOrd="2" destOrd="0" presId="urn:microsoft.com/office/officeart/2005/8/layout/hList7"/>
    <dgm:cxn modelId="{C0871D86-1D3C-4C27-A452-1C8B29C6C47B}" type="presParOf" srcId="{953B8DA6-B85F-4EF3-8606-A8255977EDFF}" destId="{4F481191-B732-406A-8397-E7F240F0E68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497FDE-2392-4FFC-94FF-54CDD3DC15E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46DFE5D-1CC5-4D80-B252-B7535A0BBA20}">
      <dgm:prSet custT="1"/>
      <dgm:spPr>
        <a:solidFill>
          <a:schemeClr val="accent1">
            <a:lumMod val="40000"/>
            <a:lumOff val="60000"/>
          </a:schemeClr>
        </a:solidFill>
      </dgm:spPr>
      <dgm:t>
        <a:bodyPr/>
        <a:lstStyle/>
        <a:p>
          <a:pPr rtl="0"/>
          <a:r>
            <a:rPr lang="en-US" sz="1800" b="1" dirty="0" smtClean="0">
              <a:solidFill>
                <a:schemeClr val="tx1"/>
              </a:solidFill>
            </a:rPr>
            <a:t>Discipline of the released information</a:t>
          </a:r>
          <a:endParaRPr lang="en-US" sz="1800" b="1" dirty="0">
            <a:solidFill>
              <a:schemeClr val="tx1"/>
            </a:solidFill>
          </a:endParaRPr>
        </a:p>
      </dgm:t>
    </dgm:pt>
    <dgm:pt modelId="{D78395ED-67BA-42D2-8F26-53F9D8B61D5B}" type="parTrans" cxnId="{529AC9A9-32BD-4695-B8AC-91D2BD400078}">
      <dgm:prSet/>
      <dgm:spPr/>
      <dgm:t>
        <a:bodyPr/>
        <a:lstStyle/>
        <a:p>
          <a:endParaRPr lang="en-US"/>
        </a:p>
      </dgm:t>
    </dgm:pt>
    <dgm:pt modelId="{D8BC68B9-B402-48AD-800C-0F96F54C1FE6}" type="sibTrans" cxnId="{529AC9A9-32BD-4695-B8AC-91D2BD400078}">
      <dgm:prSet/>
      <dgm:spPr/>
      <dgm:t>
        <a:bodyPr/>
        <a:lstStyle/>
        <a:p>
          <a:endParaRPr lang="en-US"/>
        </a:p>
      </dgm:t>
    </dgm:pt>
    <dgm:pt modelId="{CA226B9A-A693-46E0-9F7B-33D592552B1A}">
      <dgm:prSet custT="1"/>
      <dgm:spPr>
        <a:solidFill>
          <a:schemeClr val="accent2">
            <a:lumMod val="40000"/>
            <a:lumOff val="60000"/>
          </a:schemeClr>
        </a:solidFill>
      </dgm:spPr>
      <dgm:t>
        <a:bodyPr/>
        <a:lstStyle/>
        <a:p>
          <a:pPr rtl="0"/>
          <a:r>
            <a:rPr lang="en-US" sz="1800" b="1" dirty="0" smtClean="0">
              <a:solidFill>
                <a:schemeClr val="tx1"/>
              </a:solidFill>
            </a:rPr>
            <a:t>The information needs to be comprehensive</a:t>
          </a:r>
          <a:endParaRPr lang="en-US" sz="1800" b="1" dirty="0">
            <a:solidFill>
              <a:schemeClr val="tx1"/>
            </a:solidFill>
          </a:endParaRPr>
        </a:p>
      </dgm:t>
    </dgm:pt>
    <dgm:pt modelId="{0B337A5C-6C27-4945-9A11-160EE4ED8FFA}" type="parTrans" cxnId="{02AD0820-4971-4A27-9525-ECBFD0DA5133}">
      <dgm:prSet/>
      <dgm:spPr/>
      <dgm:t>
        <a:bodyPr/>
        <a:lstStyle/>
        <a:p>
          <a:endParaRPr lang="en-US"/>
        </a:p>
      </dgm:t>
    </dgm:pt>
    <dgm:pt modelId="{13842A67-9889-4183-B9A5-CFD9A5AAB54C}" type="sibTrans" cxnId="{02AD0820-4971-4A27-9525-ECBFD0DA5133}">
      <dgm:prSet/>
      <dgm:spPr/>
      <dgm:t>
        <a:bodyPr/>
        <a:lstStyle/>
        <a:p>
          <a:endParaRPr lang="en-US"/>
        </a:p>
      </dgm:t>
    </dgm:pt>
    <dgm:pt modelId="{DEB5DF1C-397D-49D9-A41B-ABFC240A60F4}">
      <dgm:prSet/>
      <dgm:spPr/>
      <dgm:t>
        <a:bodyPr/>
        <a:lstStyle/>
        <a:p>
          <a:pPr rtl="0"/>
          <a:r>
            <a:rPr lang="en-US" b="1" dirty="0" smtClean="0"/>
            <a:t>There must be a link between capacity issues and structuring political incentives</a:t>
          </a:r>
          <a:endParaRPr lang="en-US" b="1" dirty="0"/>
        </a:p>
      </dgm:t>
    </dgm:pt>
    <dgm:pt modelId="{89AFC126-3175-424D-9C3E-321D75AAD27E}" type="parTrans" cxnId="{B38CDE4F-FC43-4199-8398-939FB042F6D4}">
      <dgm:prSet/>
      <dgm:spPr/>
      <dgm:t>
        <a:bodyPr/>
        <a:lstStyle/>
        <a:p>
          <a:endParaRPr lang="en-US"/>
        </a:p>
      </dgm:t>
    </dgm:pt>
    <dgm:pt modelId="{0CDC206E-CF5C-4F2B-97E8-3ABCF17EC259}" type="sibTrans" cxnId="{B38CDE4F-FC43-4199-8398-939FB042F6D4}">
      <dgm:prSet/>
      <dgm:spPr/>
      <dgm:t>
        <a:bodyPr/>
        <a:lstStyle/>
        <a:p>
          <a:endParaRPr lang="en-US"/>
        </a:p>
      </dgm:t>
    </dgm:pt>
    <dgm:pt modelId="{876ED3FB-0FD9-4CE0-B30D-C7C9A0306CD5}">
      <dgm:prSet custT="1"/>
      <dgm:spPr>
        <a:solidFill>
          <a:schemeClr val="accent2">
            <a:lumMod val="60000"/>
            <a:lumOff val="40000"/>
          </a:schemeClr>
        </a:solidFill>
      </dgm:spPr>
      <dgm:t>
        <a:bodyPr/>
        <a:lstStyle/>
        <a:p>
          <a:pPr rtl="0"/>
          <a:r>
            <a:rPr lang="en-US" sz="1800" b="1" dirty="0" smtClean="0">
              <a:solidFill>
                <a:schemeClr val="tx1"/>
              </a:solidFill>
            </a:rPr>
            <a:t>There must be an independent scrutiny capacity</a:t>
          </a:r>
          <a:endParaRPr lang="en-US" sz="1800" b="1" dirty="0">
            <a:solidFill>
              <a:schemeClr val="tx1"/>
            </a:solidFill>
          </a:endParaRPr>
        </a:p>
      </dgm:t>
    </dgm:pt>
    <dgm:pt modelId="{2CFCE74C-69AE-47FB-949A-D90DC26F0780}" type="parTrans" cxnId="{30472B95-A419-4A49-99FB-27951C89EA2D}">
      <dgm:prSet/>
      <dgm:spPr/>
      <dgm:t>
        <a:bodyPr/>
        <a:lstStyle/>
        <a:p>
          <a:endParaRPr lang="en-US"/>
        </a:p>
      </dgm:t>
    </dgm:pt>
    <dgm:pt modelId="{463AFD02-856C-48AB-99B7-5E2CE295ABD9}" type="sibTrans" cxnId="{30472B95-A419-4A49-99FB-27951C89EA2D}">
      <dgm:prSet/>
      <dgm:spPr/>
      <dgm:t>
        <a:bodyPr/>
        <a:lstStyle/>
        <a:p>
          <a:endParaRPr lang="en-US"/>
        </a:p>
      </dgm:t>
    </dgm:pt>
    <dgm:pt modelId="{5CE97633-DB53-41F0-9C4C-E95F4103E36C}">
      <dgm:prSet/>
      <dgm:spPr>
        <a:solidFill>
          <a:schemeClr val="accent3">
            <a:lumMod val="40000"/>
            <a:lumOff val="60000"/>
          </a:schemeClr>
        </a:solidFill>
      </dgm:spPr>
      <dgm:t>
        <a:bodyPr/>
        <a:lstStyle/>
        <a:p>
          <a:pPr rtl="0"/>
          <a:r>
            <a:rPr lang="en-US" b="1" dirty="0" smtClean="0">
              <a:solidFill>
                <a:schemeClr val="tx1"/>
              </a:solidFill>
            </a:rPr>
            <a:t>Public audit plays a crucial role in the case of public expenditure</a:t>
          </a:r>
          <a:endParaRPr lang="en-US" b="1" dirty="0">
            <a:solidFill>
              <a:schemeClr val="tx1"/>
            </a:solidFill>
          </a:endParaRPr>
        </a:p>
      </dgm:t>
    </dgm:pt>
    <dgm:pt modelId="{10BEE19F-3FA2-4339-8198-1A78D30B2B49}" type="parTrans" cxnId="{63AFE4AD-92BA-4E66-A7C4-1EDC4C53A437}">
      <dgm:prSet/>
      <dgm:spPr/>
      <dgm:t>
        <a:bodyPr/>
        <a:lstStyle/>
        <a:p>
          <a:endParaRPr lang="en-US"/>
        </a:p>
      </dgm:t>
    </dgm:pt>
    <dgm:pt modelId="{ADB5E254-3D5A-4AF6-90C4-667163043462}" type="sibTrans" cxnId="{63AFE4AD-92BA-4E66-A7C4-1EDC4C53A437}">
      <dgm:prSet/>
      <dgm:spPr/>
      <dgm:t>
        <a:bodyPr/>
        <a:lstStyle/>
        <a:p>
          <a:endParaRPr lang="en-US"/>
        </a:p>
      </dgm:t>
    </dgm:pt>
    <dgm:pt modelId="{6D3A0C25-A2DB-4170-AC03-182915734D76}" type="pres">
      <dgm:prSet presAssocID="{0D497FDE-2392-4FFC-94FF-54CDD3DC15EC}" presName="Name0" presStyleCnt="0">
        <dgm:presLayoutVars>
          <dgm:dir/>
          <dgm:resizeHandles val="exact"/>
        </dgm:presLayoutVars>
      </dgm:prSet>
      <dgm:spPr/>
      <dgm:t>
        <a:bodyPr/>
        <a:lstStyle/>
        <a:p>
          <a:endParaRPr lang="en-US"/>
        </a:p>
      </dgm:t>
    </dgm:pt>
    <dgm:pt modelId="{744944F7-B5DE-49B7-ABC1-9813EE6FA27C}" type="pres">
      <dgm:prSet presAssocID="{246DFE5D-1CC5-4D80-B252-B7535A0BBA20}" presName="node" presStyleLbl="node1" presStyleIdx="0" presStyleCnt="5">
        <dgm:presLayoutVars>
          <dgm:bulletEnabled val="1"/>
        </dgm:presLayoutVars>
      </dgm:prSet>
      <dgm:spPr/>
      <dgm:t>
        <a:bodyPr/>
        <a:lstStyle/>
        <a:p>
          <a:endParaRPr lang="en-US"/>
        </a:p>
      </dgm:t>
    </dgm:pt>
    <dgm:pt modelId="{945EB8D0-3F8E-4B18-B427-39768126EA8A}" type="pres">
      <dgm:prSet presAssocID="{D8BC68B9-B402-48AD-800C-0F96F54C1FE6}" presName="sibTrans" presStyleLbl="sibTrans2D1" presStyleIdx="0" presStyleCnt="4"/>
      <dgm:spPr/>
      <dgm:t>
        <a:bodyPr/>
        <a:lstStyle/>
        <a:p>
          <a:endParaRPr lang="en-US"/>
        </a:p>
      </dgm:t>
    </dgm:pt>
    <dgm:pt modelId="{4BFB8D35-794F-4F4D-8D39-33D4BFE46A3C}" type="pres">
      <dgm:prSet presAssocID="{D8BC68B9-B402-48AD-800C-0F96F54C1FE6}" presName="connectorText" presStyleLbl="sibTrans2D1" presStyleIdx="0" presStyleCnt="4"/>
      <dgm:spPr/>
      <dgm:t>
        <a:bodyPr/>
        <a:lstStyle/>
        <a:p>
          <a:endParaRPr lang="en-US"/>
        </a:p>
      </dgm:t>
    </dgm:pt>
    <dgm:pt modelId="{2CDE84E3-031A-4646-94FA-853A0C9E6C19}" type="pres">
      <dgm:prSet presAssocID="{CA226B9A-A693-46E0-9F7B-33D592552B1A}" presName="node" presStyleLbl="node1" presStyleIdx="1" presStyleCnt="5">
        <dgm:presLayoutVars>
          <dgm:bulletEnabled val="1"/>
        </dgm:presLayoutVars>
      </dgm:prSet>
      <dgm:spPr/>
      <dgm:t>
        <a:bodyPr/>
        <a:lstStyle/>
        <a:p>
          <a:endParaRPr lang="en-US"/>
        </a:p>
      </dgm:t>
    </dgm:pt>
    <dgm:pt modelId="{71D6B503-2C76-4BD8-B566-89A9EC6010CD}" type="pres">
      <dgm:prSet presAssocID="{13842A67-9889-4183-B9A5-CFD9A5AAB54C}" presName="sibTrans" presStyleLbl="sibTrans2D1" presStyleIdx="1" presStyleCnt="4"/>
      <dgm:spPr/>
      <dgm:t>
        <a:bodyPr/>
        <a:lstStyle/>
        <a:p>
          <a:endParaRPr lang="en-US"/>
        </a:p>
      </dgm:t>
    </dgm:pt>
    <dgm:pt modelId="{EBAC302C-3892-4587-AFD6-A62DBFE16E72}" type="pres">
      <dgm:prSet presAssocID="{13842A67-9889-4183-B9A5-CFD9A5AAB54C}" presName="connectorText" presStyleLbl="sibTrans2D1" presStyleIdx="1" presStyleCnt="4"/>
      <dgm:spPr/>
      <dgm:t>
        <a:bodyPr/>
        <a:lstStyle/>
        <a:p>
          <a:endParaRPr lang="en-US"/>
        </a:p>
      </dgm:t>
    </dgm:pt>
    <dgm:pt modelId="{233B4D4F-FDC7-4875-82EF-3093A04E1807}" type="pres">
      <dgm:prSet presAssocID="{DEB5DF1C-397D-49D9-A41B-ABFC240A60F4}" presName="node" presStyleLbl="node1" presStyleIdx="2" presStyleCnt="5">
        <dgm:presLayoutVars>
          <dgm:bulletEnabled val="1"/>
        </dgm:presLayoutVars>
      </dgm:prSet>
      <dgm:spPr/>
      <dgm:t>
        <a:bodyPr/>
        <a:lstStyle/>
        <a:p>
          <a:endParaRPr lang="en-US"/>
        </a:p>
      </dgm:t>
    </dgm:pt>
    <dgm:pt modelId="{F79F640F-D0E0-4C32-84CC-B426CF16F8B9}" type="pres">
      <dgm:prSet presAssocID="{0CDC206E-CF5C-4F2B-97E8-3ABCF17EC259}" presName="sibTrans" presStyleLbl="sibTrans2D1" presStyleIdx="2" presStyleCnt="4"/>
      <dgm:spPr/>
      <dgm:t>
        <a:bodyPr/>
        <a:lstStyle/>
        <a:p>
          <a:endParaRPr lang="en-US"/>
        </a:p>
      </dgm:t>
    </dgm:pt>
    <dgm:pt modelId="{4F3418C1-7C46-4513-900A-6D1E587DC7DF}" type="pres">
      <dgm:prSet presAssocID="{0CDC206E-CF5C-4F2B-97E8-3ABCF17EC259}" presName="connectorText" presStyleLbl="sibTrans2D1" presStyleIdx="2" presStyleCnt="4"/>
      <dgm:spPr/>
      <dgm:t>
        <a:bodyPr/>
        <a:lstStyle/>
        <a:p>
          <a:endParaRPr lang="en-US"/>
        </a:p>
      </dgm:t>
    </dgm:pt>
    <dgm:pt modelId="{251C6244-44DA-4F70-81A2-61654A4F8AAE}" type="pres">
      <dgm:prSet presAssocID="{876ED3FB-0FD9-4CE0-B30D-C7C9A0306CD5}" presName="node" presStyleLbl="node1" presStyleIdx="3" presStyleCnt="5" custScaleX="113223">
        <dgm:presLayoutVars>
          <dgm:bulletEnabled val="1"/>
        </dgm:presLayoutVars>
      </dgm:prSet>
      <dgm:spPr/>
      <dgm:t>
        <a:bodyPr/>
        <a:lstStyle/>
        <a:p>
          <a:endParaRPr lang="en-US"/>
        </a:p>
      </dgm:t>
    </dgm:pt>
    <dgm:pt modelId="{2DB1509E-0143-4493-B625-A8A7E8257D7E}" type="pres">
      <dgm:prSet presAssocID="{463AFD02-856C-48AB-99B7-5E2CE295ABD9}" presName="sibTrans" presStyleLbl="sibTrans2D1" presStyleIdx="3" presStyleCnt="4"/>
      <dgm:spPr/>
      <dgm:t>
        <a:bodyPr/>
        <a:lstStyle/>
        <a:p>
          <a:endParaRPr lang="en-US"/>
        </a:p>
      </dgm:t>
    </dgm:pt>
    <dgm:pt modelId="{999F4C73-26E1-4CF7-8B81-9655149CE74A}" type="pres">
      <dgm:prSet presAssocID="{463AFD02-856C-48AB-99B7-5E2CE295ABD9}" presName="connectorText" presStyleLbl="sibTrans2D1" presStyleIdx="3" presStyleCnt="4"/>
      <dgm:spPr/>
      <dgm:t>
        <a:bodyPr/>
        <a:lstStyle/>
        <a:p>
          <a:endParaRPr lang="en-US"/>
        </a:p>
      </dgm:t>
    </dgm:pt>
    <dgm:pt modelId="{2DA2E7CA-AE17-49B9-877B-EA823F37191F}" type="pres">
      <dgm:prSet presAssocID="{5CE97633-DB53-41F0-9C4C-E95F4103E36C}" presName="node" presStyleLbl="node1" presStyleIdx="4" presStyleCnt="5">
        <dgm:presLayoutVars>
          <dgm:bulletEnabled val="1"/>
        </dgm:presLayoutVars>
      </dgm:prSet>
      <dgm:spPr/>
      <dgm:t>
        <a:bodyPr/>
        <a:lstStyle/>
        <a:p>
          <a:endParaRPr lang="en-US"/>
        </a:p>
      </dgm:t>
    </dgm:pt>
  </dgm:ptLst>
  <dgm:cxnLst>
    <dgm:cxn modelId="{179955AD-01AF-47B3-903D-900AFEA1A99E}" type="presOf" srcId="{463AFD02-856C-48AB-99B7-5E2CE295ABD9}" destId="{999F4C73-26E1-4CF7-8B81-9655149CE74A}" srcOrd="1" destOrd="0" presId="urn:microsoft.com/office/officeart/2005/8/layout/process1"/>
    <dgm:cxn modelId="{02AD0820-4971-4A27-9525-ECBFD0DA5133}" srcId="{0D497FDE-2392-4FFC-94FF-54CDD3DC15EC}" destId="{CA226B9A-A693-46E0-9F7B-33D592552B1A}" srcOrd="1" destOrd="0" parTransId="{0B337A5C-6C27-4945-9A11-160EE4ED8FFA}" sibTransId="{13842A67-9889-4183-B9A5-CFD9A5AAB54C}"/>
    <dgm:cxn modelId="{30472B95-A419-4A49-99FB-27951C89EA2D}" srcId="{0D497FDE-2392-4FFC-94FF-54CDD3DC15EC}" destId="{876ED3FB-0FD9-4CE0-B30D-C7C9A0306CD5}" srcOrd="3" destOrd="0" parTransId="{2CFCE74C-69AE-47FB-949A-D90DC26F0780}" sibTransId="{463AFD02-856C-48AB-99B7-5E2CE295ABD9}"/>
    <dgm:cxn modelId="{B38CDE4F-FC43-4199-8398-939FB042F6D4}" srcId="{0D497FDE-2392-4FFC-94FF-54CDD3DC15EC}" destId="{DEB5DF1C-397D-49D9-A41B-ABFC240A60F4}" srcOrd="2" destOrd="0" parTransId="{89AFC126-3175-424D-9C3E-321D75AAD27E}" sibTransId="{0CDC206E-CF5C-4F2B-97E8-3ABCF17EC259}"/>
    <dgm:cxn modelId="{33F86ECF-16D0-469A-896A-CF793ADECB7E}" type="presOf" srcId="{0D497FDE-2392-4FFC-94FF-54CDD3DC15EC}" destId="{6D3A0C25-A2DB-4170-AC03-182915734D76}" srcOrd="0" destOrd="0" presId="urn:microsoft.com/office/officeart/2005/8/layout/process1"/>
    <dgm:cxn modelId="{63AFE4AD-92BA-4E66-A7C4-1EDC4C53A437}" srcId="{0D497FDE-2392-4FFC-94FF-54CDD3DC15EC}" destId="{5CE97633-DB53-41F0-9C4C-E95F4103E36C}" srcOrd="4" destOrd="0" parTransId="{10BEE19F-3FA2-4339-8198-1A78D30B2B49}" sibTransId="{ADB5E254-3D5A-4AF6-90C4-667163043462}"/>
    <dgm:cxn modelId="{C5CF39E7-59E3-4157-8978-458E6132F3E4}" type="presOf" srcId="{463AFD02-856C-48AB-99B7-5E2CE295ABD9}" destId="{2DB1509E-0143-4493-B625-A8A7E8257D7E}" srcOrd="0" destOrd="0" presId="urn:microsoft.com/office/officeart/2005/8/layout/process1"/>
    <dgm:cxn modelId="{8DC34FDF-37AE-4847-A0FB-1F1466E8BFB1}" type="presOf" srcId="{13842A67-9889-4183-B9A5-CFD9A5AAB54C}" destId="{71D6B503-2C76-4BD8-B566-89A9EC6010CD}" srcOrd="0" destOrd="0" presId="urn:microsoft.com/office/officeart/2005/8/layout/process1"/>
    <dgm:cxn modelId="{6D212BF6-4551-4C92-9AB7-8237518C5C6C}" type="presOf" srcId="{876ED3FB-0FD9-4CE0-B30D-C7C9A0306CD5}" destId="{251C6244-44DA-4F70-81A2-61654A4F8AAE}" srcOrd="0" destOrd="0" presId="urn:microsoft.com/office/officeart/2005/8/layout/process1"/>
    <dgm:cxn modelId="{D54BE147-4AF4-4C11-BDBB-277A3C5A6F75}" type="presOf" srcId="{D8BC68B9-B402-48AD-800C-0F96F54C1FE6}" destId="{4BFB8D35-794F-4F4D-8D39-33D4BFE46A3C}" srcOrd="1" destOrd="0" presId="urn:microsoft.com/office/officeart/2005/8/layout/process1"/>
    <dgm:cxn modelId="{6503692A-C01E-4A35-90B2-4136ABB6C876}" type="presOf" srcId="{5CE97633-DB53-41F0-9C4C-E95F4103E36C}" destId="{2DA2E7CA-AE17-49B9-877B-EA823F37191F}" srcOrd="0" destOrd="0" presId="urn:microsoft.com/office/officeart/2005/8/layout/process1"/>
    <dgm:cxn modelId="{2FB83AA8-EADF-48E7-9096-0B611E5B4E93}" type="presOf" srcId="{0CDC206E-CF5C-4F2B-97E8-3ABCF17EC259}" destId="{4F3418C1-7C46-4513-900A-6D1E587DC7DF}" srcOrd="1" destOrd="0" presId="urn:microsoft.com/office/officeart/2005/8/layout/process1"/>
    <dgm:cxn modelId="{9186A87E-4F30-4E38-9C3E-5DE122F9BC0B}" type="presOf" srcId="{0CDC206E-CF5C-4F2B-97E8-3ABCF17EC259}" destId="{F79F640F-D0E0-4C32-84CC-B426CF16F8B9}" srcOrd="0" destOrd="0" presId="urn:microsoft.com/office/officeart/2005/8/layout/process1"/>
    <dgm:cxn modelId="{529AC9A9-32BD-4695-B8AC-91D2BD400078}" srcId="{0D497FDE-2392-4FFC-94FF-54CDD3DC15EC}" destId="{246DFE5D-1CC5-4D80-B252-B7535A0BBA20}" srcOrd="0" destOrd="0" parTransId="{D78395ED-67BA-42D2-8F26-53F9D8B61D5B}" sibTransId="{D8BC68B9-B402-48AD-800C-0F96F54C1FE6}"/>
    <dgm:cxn modelId="{5ABE4278-E4D6-40C7-98E0-111B3E295968}" type="presOf" srcId="{DEB5DF1C-397D-49D9-A41B-ABFC240A60F4}" destId="{233B4D4F-FDC7-4875-82EF-3093A04E1807}" srcOrd="0" destOrd="0" presId="urn:microsoft.com/office/officeart/2005/8/layout/process1"/>
    <dgm:cxn modelId="{4D7A98AA-B7BC-4104-937C-94E3D06F8D87}" type="presOf" srcId="{246DFE5D-1CC5-4D80-B252-B7535A0BBA20}" destId="{744944F7-B5DE-49B7-ABC1-9813EE6FA27C}" srcOrd="0" destOrd="0" presId="urn:microsoft.com/office/officeart/2005/8/layout/process1"/>
    <dgm:cxn modelId="{4AE7E01B-83A0-4AB3-B5D6-9EEF00394EC6}" type="presOf" srcId="{CA226B9A-A693-46E0-9F7B-33D592552B1A}" destId="{2CDE84E3-031A-4646-94FA-853A0C9E6C19}" srcOrd="0" destOrd="0" presId="urn:microsoft.com/office/officeart/2005/8/layout/process1"/>
    <dgm:cxn modelId="{01EEF28C-0ADB-4B37-A50F-A80755C2391A}" type="presOf" srcId="{13842A67-9889-4183-B9A5-CFD9A5AAB54C}" destId="{EBAC302C-3892-4587-AFD6-A62DBFE16E72}" srcOrd="1" destOrd="0" presId="urn:microsoft.com/office/officeart/2005/8/layout/process1"/>
    <dgm:cxn modelId="{75F4AD85-819D-4EB3-A0C4-5370E4014E6C}" type="presOf" srcId="{D8BC68B9-B402-48AD-800C-0F96F54C1FE6}" destId="{945EB8D0-3F8E-4B18-B427-39768126EA8A}" srcOrd="0" destOrd="0" presId="urn:microsoft.com/office/officeart/2005/8/layout/process1"/>
    <dgm:cxn modelId="{A20D5C73-850F-4AF8-9968-B4BE79FE903A}" type="presParOf" srcId="{6D3A0C25-A2DB-4170-AC03-182915734D76}" destId="{744944F7-B5DE-49B7-ABC1-9813EE6FA27C}" srcOrd="0" destOrd="0" presId="urn:microsoft.com/office/officeart/2005/8/layout/process1"/>
    <dgm:cxn modelId="{B5298692-593C-4C12-849C-4A3DE42BDEAB}" type="presParOf" srcId="{6D3A0C25-A2DB-4170-AC03-182915734D76}" destId="{945EB8D0-3F8E-4B18-B427-39768126EA8A}" srcOrd="1" destOrd="0" presId="urn:microsoft.com/office/officeart/2005/8/layout/process1"/>
    <dgm:cxn modelId="{036E616F-C5F3-4FEC-8C4D-91015730EECD}" type="presParOf" srcId="{945EB8D0-3F8E-4B18-B427-39768126EA8A}" destId="{4BFB8D35-794F-4F4D-8D39-33D4BFE46A3C}" srcOrd="0" destOrd="0" presId="urn:microsoft.com/office/officeart/2005/8/layout/process1"/>
    <dgm:cxn modelId="{3CB9F7D6-EF5D-40EC-8A03-889EFF57DECB}" type="presParOf" srcId="{6D3A0C25-A2DB-4170-AC03-182915734D76}" destId="{2CDE84E3-031A-4646-94FA-853A0C9E6C19}" srcOrd="2" destOrd="0" presId="urn:microsoft.com/office/officeart/2005/8/layout/process1"/>
    <dgm:cxn modelId="{D3E2B3C0-9ACA-4525-A566-58CBEC640E82}" type="presParOf" srcId="{6D3A0C25-A2DB-4170-AC03-182915734D76}" destId="{71D6B503-2C76-4BD8-B566-89A9EC6010CD}" srcOrd="3" destOrd="0" presId="urn:microsoft.com/office/officeart/2005/8/layout/process1"/>
    <dgm:cxn modelId="{FAE8E244-505A-4A71-9230-084E64EA329E}" type="presParOf" srcId="{71D6B503-2C76-4BD8-B566-89A9EC6010CD}" destId="{EBAC302C-3892-4587-AFD6-A62DBFE16E72}" srcOrd="0" destOrd="0" presId="urn:microsoft.com/office/officeart/2005/8/layout/process1"/>
    <dgm:cxn modelId="{1DC8B539-5012-46E7-A959-768554D99FA2}" type="presParOf" srcId="{6D3A0C25-A2DB-4170-AC03-182915734D76}" destId="{233B4D4F-FDC7-4875-82EF-3093A04E1807}" srcOrd="4" destOrd="0" presId="urn:microsoft.com/office/officeart/2005/8/layout/process1"/>
    <dgm:cxn modelId="{EBFD9662-0E63-4BF3-8A5F-B5D0BFE21F43}" type="presParOf" srcId="{6D3A0C25-A2DB-4170-AC03-182915734D76}" destId="{F79F640F-D0E0-4C32-84CC-B426CF16F8B9}" srcOrd="5" destOrd="0" presId="urn:microsoft.com/office/officeart/2005/8/layout/process1"/>
    <dgm:cxn modelId="{3E2791E0-F0EA-4F82-8031-192811873CF1}" type="presParOf" srcId="{F79F640F-D0E0-4C32-84CC-B426CF16F8B9}" destId="{4F3418C1-7C46-4513-900A-6D1E587DC7DF}" srcOrd="0" destOrd="0" presId="urn:microsoft.com/office/officeart/2005/8/layout/process1"/>
    <dgm:cxn modelId="{DF97687A-0C4E-4D4E-A5B1-B2B2D9048ABB}" type="presParOf" srcId="{6D3A0C25-A2DB-4170-AC03-182915734D76}" destId="{251C6244-44DA-4F70-81A2-61654A4F8AAE}" srcOrd="6" destOrd="0" presId="urn:microsoft.com/office/officeart/2005/8/layout/process1"/>
    <dgm:cxn modelId="{5FEA4E28-3AC9-4676-A360-6F240D8FDBEA}" type="presParOf" srcId="{6D3A0C25-A2DB-4170-AC03-182915734D76}" destId="{2DB1509E-0143-4493-B625-A8A7E8257D7E}" srcOrd="7" destOrd="0" presId="urn:microsoft.com/office/officeart/2005/8/layout/process1"/>
    <dgm:cxn modelId="{FFC7B270-8B5F-431B-B33D-4F22813250E8}" type="presParOf" srcId="{2DB1509E-0143-4493-B625-A8A7E8257D7E}" destId="{999F4C73-26E1-4CF7-8B81-9655149CE74A}" srcOrd="0" destOrd="0" presId="urn:microsoft.com/office/officeart/2005/8/layout/process1"/>
    <dgm:cxn modelId="{F1044072-6160-4FE2-9E39-4BDF44F5071F}" type="presParOf" srcId="{6D3A0C25-A2DB-4170-AC03-182915734D76}" destId="{2DA2E7CA-AE17-49B9-877B-EA823F37191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A520E-2EF2-4F9C-A3FD-E80ED1F519D2}">
      <dsp:nvSpPr>
        <dsp:cNvPr id="0" name=""/>
        <dsp:cNvSpPr/>
      </dsp:nvSpPr>
      <dsp:spPr>
        <a:xfrm>
          <a:off x="0" y="0"/>
          <a:ext cx="10430435" cy="91731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IT professionals perform a variety of functions (IT Disciplines/ Competencies) that range from installing applications to designing complex computer networks and information databases</a:t>
          </a:r>
          <a:endParaRPr lang="en-US" sz="1400" b="1" kern="1200" dirty="0"/>
        </a:p>
      </dsp:txBody>
      <dsp:txXfrm>
        <a:off x="44780" y="44780"/>
        <a:ext cx="10340875" cy="827753"/>
      </dsp:txXfrm>
    </dsp:sp>
    <dsp:sp modelId="{14DEC716-A7C4-4D94-993F-D8A1FEF31DEF}">
      <dsp:nvSpPr>
        <dsp:cNvPr id="0" name=""/>
        <dsp:cNvSpPr/>
      </dsp:nvSpPr>
      <dsp:spPr>
        <a:xfrm>
          <a:off x="0" y="855837"/>
          <a:ext cx="10430435" cy="917313"/>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Information technology (IT) involves the study and application of computers and any type of telecommunications that store, retrieve, study, transmit, manipulate data and send information</a:t>
          </a:r>
          <a:endParaRPr lang="en-US" sz="1400" b="1" kern="1200" dirty="0"/>
        </a:p>
      </dsp:txBody>
      <dsp:txXfrm>
        <a:off x="44780" y="900617"/>
        <a:ext cx="10340875" cy="827753"/>
      </dsp:txXfrm>
    </dsp:sp>
    <dsp:sp modelId="{2C943302-F204-4D9C-8DAA-EC907549A3F9}">
      <dsp:nvSpPr>
        <dsp:cNvPr id="0" name=""/>
        <dsp:cNvSpPr/>
      </dsp:nvSpPr>
      <dsp:spPr>
        <a:xfrm>
          <a:off x="0" y="1767457"/>
          <a:ext cx="10430435" cy="917313"/>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Information technology involves a combination of hardware and software that is used to perform the essential tasks that people need and use on the everyday basis</a:t>
          </a:r>
          <a:endParaRPr lang="en-US" sz="1400" b="1" kern="1200" dirty="0"/>
        </a:p>
      </dsp:txBody>
      <dsp:txXfrm>
        <a:off x="44780" y="1812237"/>
        <a:ext cx="10340875" cy="827753"/>
      </dsp:txXfrm>
    </dsp:sp>
    <dsp:sp modelId="{34C38F20-3102-4695-A7B3-06045BB327AD}">
      <dsp:nvSpPr>
        <dsp:cNvPr id="0" name=""/>
        <dsp:cNvSpPr/>
      </dsp:nvSpPr>
      <dsp:spPr>
        <a:xfrm>
          <a:off x="0" y="2695468"/>
          <a:ext cx="10430435" cy="917313"/>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Information technology is  starting  to  spread  farther  than  the  conventional  personal  computer  and  network  technology,  and  more  into  integrations  of  other  technologies  such  as  the  use  of  cell  phones,  televisions,  automobiles,  and  more,  which  is  increasing the demand for such jobs</a:t>
          </a:r>
          <a:endParaRPr lang="en-US" sz="1400" b="1" kern="1200" dirty="0"/>
        </a:p>
      </dsp:txBody>
      <dsp:txXfrm>
        <a:off x="44780" y="2740248"/>
        <a:ext cx="10340875" cy="827753"/>
      </dsp:txXfrm>
    </dsp:sp>
    <dsp:sp modelId="{E095B821-34BD-4E06-A7C5-154F82F13534}">
      <dsp:nvSpPr>
        <dsp:cNvPr id="0" name=""/>
        <dsp:cNvSpPr/>
      </dsp:nvSpPr>
      <dsp:spPr>
        <a:xfrm>
          <a:off x="42191" y="3588693"/>
          <a:ext cx="3401886" cy="482014"/>
        </a:xfrm>
        <a:prstGeom prst="round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smtClean="0"/>
            <a:t>Information Technology governance:</a:t>
          </a:r>
          <a:endParaRPr lang="en-US" sz="1400" kern="1200" dirty="0"/>
        </a:p>
      </dsp:txBody>
      <dsp:txXfrm>
        <a:off x="65721" y="3612223"/>
        <a:ext cx="3354826" cy="434954"/>
      </dsp:txXfrm>
    </dsp:sp>
    <dsp:sp modelId="{5EDA9402-C950-49A4-B265-BAE6E9486656}">
      <dsp:nvSpPr>
        <dsp:cNvPr id="0" name=""/>
        <dsp:cNvSpPr/>
      </dsp:nvSpPr>
      <dsp:spPr>
        <a:xfrm>
          <a:off x="0" y="4129343"/>
          <a:ext cx="10430435"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6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b="1" kern="1200" dirty="0" smtClean="0"/>
            <a:t>The effective combination of policies and processes to run the IT systems smoothly and hand in hand with the need of the organization</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Information Technology operations: </a:t>
          </a:r>
          <a:endParaRPr lang="en-US" sz="1200" b="1" kern="1200" dirty="0"/>
        </a:p>
        <a:p>
          <a:pPr marL="228600" lvl="2" indent="-114300" algn="l" defTabSz="533400" rtl="0">
            <a:lnSpc>
              <a:spcPct val="90000"/>
            </a:lnSpc>
            <a:spcBef>
              <a:spcPct val="0"/>
            </a:spcBef>
            <a:spcAft>
              <a:spcPct val="20000"/>
            </a:spcAft>
            <a:buChar char="••"/>
          </a:pPr>
          <a:r>
            <a:rPr lang="en-US" sz="1200" b="1" kern="1200" dirty="0" smtClean="0"/>
            <a:t>        Operation of IT can be seen in the daily work of an IT department </a:t>
          </a:r>
          <a:endParaRPr lang="en-US" sz="1200" b="1" kern="1200" dirty="0"/>
        </a:p>
        <a:p>
          <a:pPr marL="228600" lvl="2" indent="-114300" algn="l" defTabSz="533400" rtl="0">
            <a:lnSpc>
              <a:spcPct val="90000"/>
            </a:lnSpc>
            <a:spcBef>
              <a:spcPct val="0"/>
            </a:spcBef>
            <a:spcAft>
              <a:spcPct val="20000"/>
            </a:spcAft>
            <a:buChar char="••"/>
          </a:pPr>
          <a:r>
            <a:rPr lang="en-US" sz="1200" b="1" kern="1200" dirty="0" smtClean="0"/>
            <a:t>        It provides tech support, security testing, network maintenance, and perform device management</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Hardware and infrastructure: </a:t>
          </a:r>
          <a:endParaRPr lang="en-US" sz="1200" b="1" kern="1200" dirty="0"/>
        </a:p>
        <a:p>
          <a:pPr marL="228600" lvl="2" indent="-114300" algn="l" defTabSz="533400" rtl="0">
            <a:lnSpc>
              <a:spcPct val="90000"/>
            </a:lnSpc>
            <a:spcBef>
              <a:spcPct val="0"/>
            </a:spcBef>
            <a:spcAft>
              <a:spcPct val="20000"/>
            </a:spcAft>
            <a:buChar char="••"/>
          </a:pPr>
          <a:r>
            <a:rPr lang="en-US" sz="1200" b="1" kern="1200" dirty="0" smtClean="0"/>
            <a:t>        The physical components of Information Technology comes under the hardware of IT</a:t>
          </a:r>
          <a:endParaRPr lang="en-US" sz="1200" b="1" kern="1200" dirty="0"/>
        </a:p>
        <a:p>
          <a:pPr marL="228600" lvl="2" indent="-114300" algn="l" defTabSz="533400" rtl="0">
            <a:lnSpc>
              <a:spcPct val="90000"/>
            </a:lnSpc>
            <a:spcBef>
              <a:spcPct val="0"/>
            </a:spcBef>
            <a:spcAft>
              <a:spcPct val="20000"/>
            </a:spcAft>
            <a:buChar char="••"/>
          </a:pPr>
          <a:r>
            <a:rPr lang="en-US" sz="1200" b="1" kern="1200" dirty="0" smtClean="0"/>
            <a:t>        It includes setting up and maintaining the equipment like phone systems, routers, servers, and laptops</a:t>
          </a:r>
          <a:endParaRPr lang="en-US" sz="1200" b="1" kern="1200" dirty="0"/>
        </a:p>
      </dsp:txBody>
      <dsp:txXfrm>
        <a:off x="0" y="4129343"/>
        <a:ext cx="10430435" cy="14552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1763E-BE2A-4D18-A145-81C892CCA773}">
      <dsp:nvSpPr>
        <dsp:cNvPr id="0" name=""/>
        <dsp:cNvSpPr/>
      </dsp:nvSpPr>
      <dsp:spPr>
        <a:xfrm>
          <a:off x="4677744" y="35481"/>
          <a:ext cx="1224902" cy="122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Accounting as a process</a:t>
          </a:r>
          <a:endParaRPr lang="en-US" sz="1500" kern="1200" dirty="0"/>
        </a:p>
      </dsp:txBody>
      <dsp:txXfrm>
        <a:off x="4677744" y="35481"/>
        <a:ext cx="1224902" cy="1224902"/>
      </dsp:txXfrm>
    </dsp:sp>
    <dsp:sp modelId="{D9EC31C2-FFD1-4120-A7A5-22AB329B01B1}">
      <dsp:nvSpPr>
        <dsp:cNvPr id="0" name=""/>
        <dsp:cNvSpPr/>
      </dsp:nvSpPr>
      <dsp:spPr>
        <a:xfrm>
          <a:off x="1795648" y="-36"/>
          <a:ext cx="4593369" cy="4593369"/>
        </a:xfrm>
        <a:prstGeom prst="circularArrow">
          <a:avLst>
            <a:gd name="adj1" fmla="val 5200"/>
            <a:gd name="adj2" fmla="val 335903"/>
            <a:gd name="adj3" fmla="val 21293284"/>
            <a:gd name="adj4" fmla="val 19766202"/>
            <a:gd name="adj5" fmla="val 6067"/>
          </a:avLst>
        </a:prstGeom>
        <a:solidFill>
          <a:schemeClr val="accent3">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21411-69D7-496A-B907-BED389B296A0}">
      <dsp:nvSpPr>
        <dsp:cNvPr id="0" name=""/>
        <dsp:cNvSpPr/>
      </dsp:nvSpPr>
      <dsp:spPr>
        <a:xfrm>
          <a:off x="5418063" y="2313950"/>
          <a:ext cx="1224902" cy="122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smtClean="0"/>
            <a:t>Stewardship function</a:t>
          </a:r>
          <a:endParaRPr lang="en-US" sz="1500" kern="1200"/>
        </a:p>
      </dsp:txBody>
      <dsp:txXfrm>
        <a:off x="5418063" y="2313950"/>
        <a:ext cx="1224902" cy="1224902"/>
      </dsp:txXfrm>
    </dsp:sp>
    <dsp:sp modelId="{1944E502-9DB3-45EB-830E-155DB4F96BE6}">
      <dsp:nvSpPr>
        <dsp:cNvPr id="0" name=""/>
        <dsp:cNvSpPr/>
      </dsp:nvSpPr>
      <dsp:spPr>
        <a:xfrm>
          <a:off x="1795648" y="-36"/>
          <a:ext cx="4593369" cy="4593369"/>
        </a:xfrm>
        <a:prstGeom prst="circularArrow">
          <a:avLst>
            <a:gd name="adj1" fmla="val 5200"/>
            <a:gd name="adj2" fmla="val 335903"/>
            <a:gd name="adj3" fmla="val 4014742"/>
            <a:gd name="adj4" fmla="val 2253392"/>
            <a:gd name="adj5" fmla="val 6067"/>
          </a:avLst>
        </a:prstGeom>
        <a:solidFill>
          <a:schemeClr val="accent3">
            <a:shade val="80000"/>
            <a:hueOff val="-57814"/>
            <a:satOff val="-2826"/>
            <a:lumOff val="68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6AF5D-8243-4E14-A3F8-C627CB8739FC}">
      <dsp:nvSpPr>
        <dsp:cNvPr id="0" name=""/>
        <dsp:cNvSpPr/>
      </dsp:nvSpPr>
      <dsp:spPr>
        <a:xfrm>
          <a:off x="3479882" y="3722121"/>
          <a:ext cx="1224902" cy="122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smtClean="0"/>
            <a:t>Concepts and conventions</a:t>
          </a:r>
          <a:endParaRPr lang="en-US" sz="1500" kern="1200"/>
        </a:p>
      </dsp:txBody>
      <dsp:txXfrm>
        <a:off x="3479882" y="3722121"/>
        <a:ext cx="1224902" cy="1224902"/>
      </dsp:txXfrm>
    </dsp:sp>
    <dsp:sp modelId="{D298EE88-4DAF-45C0-A6D7-DF79EAE7B93E}">
      <dsp:nvSpPr>
        <dsp:cNvPr id="0" name=""/>
        <dsp:cNvSpPr/>
      </dsp:nvSpPr>
      <dsp:spPr>
        <a:xfrm>
          <a:off x="1795648" y="-36"/>
          <a:ext cx="4593369" cy="4593369"/>
        </a:xfrm>
        <a:prstGeom prst="circularArrow">
          <a:avLst>
            <a:gd name="adj1" fmla="val 5200"/>
            <a:gd name="adj2" fmla="val 335903"/>
            <a:gd name="adj3" fmla="val 8210705"/>
            <a:gd name="adj4" fmla="val 6449356"/>
            <a:gd name="adj5" fmla="val 6067"/>
          </a:avLst>
        </a:prstGeom>
        <a:solidFill>
          <a:schemeClr val="accent3">
            <a:shade val="80000"/>
            <a:hueOff val="-115628"/>
            <a:satOff val="-5653"/>
            <a:lumOff val="136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B6C71-8B21-40DF-968E-19F0396072BD}">
      <dsp:nvSpPr>
        <dsp:cNvPr id="0" name=""/>
        <dsp:cNvSpPr/>
      </dsp:nvSpPr>
      <dsp:spPr>
        <a:xfrm>
          <a:off x="1541701" y="2313950"/>
          <a:ext cx="1224902" cy="122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smtClean="0"/>
            <a:t>Accounting as a means to an end</a:t>
          </a:r>
          <a:endParaRPr lang="en-US" sz="1500" kern="1200"/>
        </a:p>
      </dsp:txBody>
      <dsp:txXfrm>
        <a:off x="1541701" y="2313950"/>
        <a:ext cx="1224902" cy="1224902"/>
      </dsp:txXfrm>
    </dsp:sp>
    <dsp:sp modelId="{3B829658-6BF1-4CB7-B83F-916B06C60067}">
      <dsp:nvSpPr>
        <dsp:cNvPr id="0" name=""/>
        <dsp:cNvSpPr/>
      </dsp:nvSpPr>
      <dsp:spPr>
        <a:xfrm>
          <a:off x="1795648" y="-36"/>
          <a:ext cx="4593369" cy="4593369"/>
        </a:xfrm>
        <a:prstGeom prst="circularArrow">
          <a:avLst>
            <a:gd name="adj1" fmla="val 5200"/>
            <a:gd name="adj2" fmla="val 335903"/>
            <a:gd name="adj3" fmla="val 12297895"/>
            <a:gd name="adj4" fmla="val 10770813"/>
            <a:gd name="adj5" fmla="val 6067"/>
          </a:avLst>
        </a:prstGeom>
        <a:solidFill>
          <a:schemeClr val="accent3">
            <a:shade val="80000"/>
            <a:hueOff val="-173442"/>
            <a:satOff val="-8479"/>
            <a:lumOff val="2052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9D9FF-2708-4421-8EF7-B7D501AD1F72}">
      <dsp:nvSpPr>
        <dsp:cNvPr id="0" name=""/>
        <dsp:cNvSpPr/>
      </dsp:nvSpPr>
      <dsp:spPr>
        <a:xfrm>
          <a:off x="2282020" y="35481"/>
          <a:ext cx="1224902" cy="1224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b="1" kern="1200" dirty="0" smtClean="0"/>
            <a:t>Accounting as an Art</a:t>
          </a:r>
          <a:endParaRPr lang="en-US" sz="1500" kern="1200" dirty="0"/>
        </a:p>
      </dsp:txBody>
      <dsp:txXfrm>
        <a:off x="2282020" y="35481"/>
        <a:ext cx="1224902" cy="1224902"/>
      </dsp:txXfrm>
    </dsp:sp>
    <dsp:sp modelId="{62059F0E-0C97-4B4B-9CC2-7D59EDD0D9B5}">
      <dsp:nvSpPr>
        <dsp:cNvPr id="0" name=""/>
        <dsp:cNvSpPr/>
      </dsp:nvSpPr>
      <dsp:spPr>
        <a:xfrm>
          <a:off x="1795648" y="-36"/>
          <a:ext cx="4593369" cy="4593369"/>
        </a:xfrm>
        <a:prstGeom prst="circularArrow">
          <a:avLst>
            <a:gd name="adj1" fmla="val 5200"/>
            <a:gd name="adj2" fmla="val 335903"/>
            <a:gd name="adj3" fmla="val 16865730"/>
            <a:gd name="adj4" fmla="val 15198367"/>
            <a:gd name="adj5" fmla="val 6067"/>
          </a:avLst>
        </a:prstGeom>
        <a:solidFill>
          <a:schemeClr val="accent3">
            <a:shade val="80000"/>
            <a:hueOff val="-231256"/>
            <a:satOff val="-11306"/>
            <a:lumOff val="2736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5BA73-2C33-4D6A-8F01-8FC329DF4D18}">
      <dsp:nvSpPr>
        <dsp:cNvPr id="0" name=""/>
        <dsp:cNvSpPr/>
      </dsp:nvSpPr>
      <dsp:spPr>
        <a:xfrm>
          <a:off x="0" y="1489112"/>
          <a:ext cx="9911769" cy="198548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45C52-B5F5-4F3F-89C8-9B34126C86F4}">
      <dsp:nvSpPr>
        <dsp:cNvPr id="0" name=""/>
        <dsp:cNvSpPr/>
      </dsp:nvSpPr>
      <dsp:spPr>
        <a:xfrm>
          <a:off x="4355" y="0"/>
          <a:ext cx="2874800" cy="198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just" defTabSz="711200" rtl="0">
            <a:lnSpc>
              <a:spcPct val="90000"/>
            </a:lnSpc>
            <a:spcBef>
              <a:spcPct val="0"/>
            </a:spcBef>
            <a:spcAft>
              <a:spcPct val="35000"/>
            </a:spcAft>
          </a:pPr>
          <a:r>
            <a:rPr lang="en-US" sz="1600" b="1" kern="1200" dirty="0" smtClean="0"/>
            <a:t>Professional accountants are implored to be responsible, answerable, trustworthy and liable in their dealings as this could further sunk the economy or revive it</a:t>
          </a:r>
          <a:endParaRPr lang="en-US" sz="1600" b="1" kern="1200" dirty="0"/>
        </a:p>
      </dsp:txBody>
      <dsp:txXfrm>
        <a:off x="4355" y="0"/>
        <a:ext cx="2874800" cy="1985483"/>
      </dsp:txXfrm>
    </dsp:sp>
    <dsp:sp modelId="{84F52B3D-3D09-45D5-991D-2B18E93791B3}">
      <dsp:nvSpPr>
        <dsp:cNvPr id="0" name=""/>
        <dsp:cNvSpPr/>
      </dsp:nvSpPr>
      <dsp:spPr>
        <a:xfrm>
          <a:off x="1193570" y="2233668"/>
          <a:ext cx="496370" cy="4963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91DBC-42B8-4E27-B658-F8B3913D9362}">
      <dsp:nvSpPr>
        <dsp:cNvPr id="0" name=""/>
        <dsp:cNvSpPr/>
      </dsp:nvSpPr>
      <dsp:spPr>
        <a:xfrm>
          <a:off x="3022895" y="2978224"/>
          <a:ext cx="2874800" cy="198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just" defTabSz="533400" rtl="0">
            <a:lnSpc>
              <a:spcPct val="90000"/>
            </a:lnSpc>
            <a:spcBef>
              <a:spcPct val="0"/>
            </a:spcBef>
            <a:spcAft>
              <a:spcPct val="35000"/>
            </a:spcAft>
          </a:pPr>
          <a:r>
            <a:rPr lang="en-US" sz="1200" b="1" kern="1200" dirty="0" smtClean="0"/>
            <a:t>They should as well require, ensure they get the proper and comprehensive information before initiating their professional task. Professional accountants should identify the link between capacity issues and the existing political incentives as no economy is independent of politics and they must be an independent scrutiny capacity</a:t>
          </a:r>
          <a:endParaRPr lang="en-US" sz="1200" b="1" kern="1200" dirty="0"/>
        </a:p>
      </dsp:txBody>
      <dsp:txXfrm>
        <a:off x="3022895" y="2978224"/>
        <a:ext cx="2874800" cy="1985483"/>
      </dsp:txXfrm>
    </dsp:sp>
    <dsp:sp modelId="{DCA90740-61C8-4AA3-86CA-D914F474A178}">
      <dsp:nvSpPr>
        <dsp:cNvPr id="0" name=""/>
        <dsp:cNvSpPr/>
      </dsp:nvSpPr>
      <dsp:spPr>
        <a:xfrm>
          <a:off x="4212110" y="2233668"/>
          <a:ext cx="496370" cy="4963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00AEDB-B27F-4DD6-9DDF-4E6B5FB60449}">
      <dsp:nvSpPr>
        <dsp:cNvPr id="0" name=""/>
        <dsp:cNvSpPr/>
      </dsp:nvSpPr>
      <dsp:spPr>
        <a:xfrm>
          <a:off x="6041436" y="0"/>
          <a:ext cx="2874800" cy="1985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just" defTabSz="533400" rtl="0">
            <a:lnSpc>
              <a:spcPct val="90000"/>
            </a:lnSpc>
            <a:spcBef>
              <a:spcPct val="0"/>
            </a:spcBef>
            <a:spcAft>
              <a:spcPct val="35000"/>
            </a:spcAft>
          </a:pPr>
          <a:r>
            <a:rPr lang="en-US" sz="1200" b="1" kern="1200" dirty="0" smtClean="0"/>
            <a:t>Accountants must abide by the ethical standards and guiding principles of the region where they practice, such as the International Financial Reporting Standards (IFRS) or Generally Accepted Accounting Principles (GAAP) irrespective of whatever influence of technology in their profession and the task before them</a:t>
          </a:r>
          <a:endParaRPr lang="en-US" sz="1200" b="1" kern="1200" dirty="0"/>
        </a:p>
      </dsp:txBody>
      <dsp:txXfrm>
        <a:off x="6041436" y="0"/>
        <a:ext cx="2874800" cy="1985483"/>
      </dsp:txXfrm>
    </dsp:sp>
    <dsp:sp modelId="{9AFCCF5C-6F03-4AA0-A4B5-CA754356AA38}">
      <dsp:nvSpPr>
        <dsp:cNvPr id="0" name=""/>
        <dsp:cNvSpPr/>
      </dsp:nvSpPr>
      <dsp:spPr>
        <a:xfrm>
          <a:off x="7230650" y="2233668"/>
          <a:ext cx="496370" cy="49637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AE079-00D0-47EC-8F09-93AA30EF7B68}">
      <dsp:nvSpPr>
        <dsp:cNvPr id="0" name=""/>
        <dsp:cNvSpPr/>
      </dsp:nvSpPr>
      <dsp:spPr>
        <a:xfrm>
          <a:off x="4148571" y="1374833"/>
          <a:ext cx="1761255" cy="1761471"/>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46745F3-5A44-4362-845E-C6D4B90AEBBE}">
      <dsp:nvSpPr>
        <dsp:cNvPr id="0" name=""/>
        <dsp:cNvSpPr/>
      </dsp:nvSpPr>
      <dsp:spPr>
        <a:xfrm>
          <a:off x="4020146" y="0"/>
          <a:ext cx="2018105" cy="1079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Business</a:t>
          </a:r>
          <a:endParaRPr lang="en-US" sz="1800" kern="1200"/>
        </a:p>
      </dsp:txBody>
      <dsp:txXfrm>
        <a:off x="4020146" y="0"/>
        <a:ext cx="2018105" cy="1079994"/>
      </dsp:txXfrm>
    </dsp:sp>
    <dsp:sp modelId="{54554E23-A487-4674-8EF3-A95B9BB9B8E9}">
      <dsp:nvSpPr>
        <dsp:cNvPr id="0" name=""/>
        <dsp:cNvSpPr/>
      </dsp:nvSpPr>
      <dsp:spPr>
        <a:xfrm>
          <a:off x="4665206" y="1623232"/>
          <a:ext cx="1761255" cy="1761471"/>
        </a:xfrm>
        <a:prstGeom prst="ellipse">
          <a:avLst/>
        </a:prstGeom>
        <a:solidFill>
          <a:schemeClr val="accent2">
            <a:alpha val="50000"/>
            <a:hueOff val="75528"/>
            <a:satOff val="-7999"/>
            <a:lumOff val="-19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D32AE3-47B4-4B9F-91D8-064DABB6E97C}">
      <dsp:nvSpPr>
        <dsp:cNvPr id="0" name=""/>
        <dsp:cNvSpPr/>
      </dsp:nvSpPr>
      <dsp:spPr>
        <a:xfrm>
          <a:off x="6643683" y="1025995"/>
          <a:ext cx="1908026" cy="1187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Education</a:t>
          </a:r>
          <a:endParaRPr lang="en-US" sz="1800" kern="1200"/>
        </a:p>
      </dsp:txBody>
      <dsp:txXfrm>
        <a:off x="6643683" y="1025995"/>
        <a:ext cx="1908026" cy="1187994"/>
      </dsp:txXfrm>
    </dsp:sp>
    <dsp:sp modelId="{6AE0E78D-4E10-467A-8C1A-132F933FE411}">
      <dsp:nvSpPr>
        <dsp:cNvPr id="0" name=""/>
        <dsp:cNvSpPr/>
      </dsp:nvSpPr>
      <dsp:spPr>
        <a:xfrm>
          <a:off x="4792163" y="2182129"/>
          <a:ext cx="1761255" cy="1761471"/>
        </a:xfrm>
        <a:prstGeom prst="ellipse">
          <a:avLst/>
        </a:prstGeom>
        <a:solidFill>
          <a:schemeClr val="accent2">
            <a:alpha val="50000"/>
            <a:hueOff val="151055"/>
            <a:satOff val="-15998"/>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4E14D6F-094A-49F7-A7EB-D57CF658CD71}">
      <dsp:nvSpPr>
        <dsp:cNvPr id="0" name=""/>
        <dsp:cNvSpPr/>
      </dsp:nvSpPr>
      <dsp:spPr>
        <a:xfrm>
          <a:off x="6827147" y="2537987"/>
          <a:ext cx="1871333" cy="1268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Finance</a:t>
          </a:r>
          <a:endParaRPr lang="en-US" sz="1800" kern="1200"/>
        </a:p>
      </dsp:txBody>
      <dsp:txXfrm>
        <a:off x="6827147" y="2537987"/>
        <a:ext cx="1871333" cy="1268993"/>
      </dsp:txXfrm>
    </dsp:sp>
    <dsp:sp modelId="{D2201C41-3B1A-4BC2-8A57-3FE2CC081A61}">
      <dsp:nvSpPr>
        <dsp:cNvPr id="0" name=""/>
        <dsp:cNvSpPr/>
      </dsp:nvSpPr>
      <dsp:spPr>
        <a:xfrm>
          <a:off x="4434775" y="2630327"/>
          <a:ext cx="1761255" cy="1761471"/>
        </a:xfrm>
        <a:prstGeom prst="ellipse">
          <a:avLst/>
        </a:prstGeom>
        <a:solidFill>
          <a:schemeClr val="accent2">
            <a:alpha val="50000"/>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12B7650-09EB-4504-8784-5A584A41CFC3}">
      <dsp:nvSpPr>
        <dsp:cNvPr id="0" name=""/>
        <dsp:cNvSpPr/>
      </dsp:nvSpPr>
      <dsp:spPr>
        <a:xfrm>
          <a:off x="6019905" y="4238979"/>
          <a:ext cx="2018105" cy="1160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Healthcare</a:t>
          </a:r>
          <a:endParaRPr lang="en-US" sz="1800" kern="1200"/>
        </a:p>
      </dsp:txBody>
      <dsp:txXfrm>
        <a:off x="6019905" y="4238979"/>
        <a:ext cx="2018105" cy="1160994"/>
      </dsp:txXfrm>
    </dsp:sp>
    <dsp:sp modelId="{CC425DAB-F4DC-4406-8B7E-BBDBFEA804FA}">
      <dsp:nvSpPr>
        <dsp:cNvPr id="0" name=""/>
        <dsp:cNvSpPr/>
      </dsp:nvSpPr>
      <dsp:spPr>
        <a:xfrm>
          <a:off x="3862367" y="2630327"/>
          <a:ext cx="1761255" cy="1761471"/>
        </a:xfrm>
        <a:prstGeom prst="ellipse">
          <a:avLst/>
        </a:prstGeom>
        <a:solidFill>
          <a:schemeClr val="accent2">
            <a:alpha val="50000"/>
            <a:hueOff val="302110"/>
            <a:satOff val="-31995"/>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1085337-CEE5-44BF-BAD9-F3FC23FA5F13}">
      <dsp:nvSpPr>
        <dsp:cNvPr id="0" name=""/>
        <dsp:cNvSpPr/>
      </dsp:nvSpPr>
      <dsp:spPr>
        <a:xfrm>
          <a:off x="2020387" y="4238979"/>
          <a:ext cx="2018105" cy="1160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Security</a:t>
          </a:r>
          <a:endParaRPr lang="en-US" sz="1800" kern="1200"/>
        </a:p>
      </dsp:txBody>
      <dsp:txXfrm>
        <a:off x="2020387" y="4238979"/>
        <a:ext cx="2018105" cy="1160994"/>
      </dsp:txXfrm>
    </dsp:sp>
    <dsp:sp modelId="{6152CA7E-EAD5-41C3-98ED-7AC06CDD1C1B}">
      <dsp:nvSpPr>
        <dsp:cNvPr id="0" name=""/>
        <dsp:cNvSpPr/>
      </dsp:nvSpPr>
      <dsp:spPr>
        <a:xfrm>
          <a:off x="3504979" y="2182129"/>
          <a:ext cx="1761255" cy="1761471"/>
        </a:xfrm>
        <a:prstGeom prst="ellipse">
          <a:avLst/>
        </a:prstGeom>
        <a:solidFill>
          <a:schemeClr val="accent2">
            <a:alpha val="50000"/>
            <a:hueOff val="377637"/>
            <a:satOff val="-39994"/>
            <a:lumOff val="-98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8B11CF5-624B-40E5-ADE7-A48E25FA39E6}">
      <dsp:nvSpPr>
        <dsp:cNvPr id="0" name=""/>
        <dsp:cNvSpPr/>
      </dsp:nvSpPr>
      <dsp:spPr>
        <a:xfrm>
          <a:off x="1359917" y="2537987"/>
          <a:ext cx="1871333" cy="126899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Communication</a:t>
          </a:r>
          <a:endParaRPr lang="en-US" sz="1800" kern="1200"/>
        </a:p>
      </dsp:txBody>
      <dsp:txXfrm>
        <a:off x="1359917" y="2537987"/>
        <a:ext cx="1871333" cy="1268993"/>
      </dsp:txXfrm>
    </dsp:sp>
    <dsp:sp modelId="{C595988A-239D-4798-A15E-E3C9C9F72853}">
      <dsp:nvSpPr>
        <dsp:cNvPr id="0" name=""/>
        <dsp:cNvSpPr/>
      </dsp:nvSpPr>
      <dsp:spPr>
        <a:xfrm>
          <a:off x="3631936" y="1623232"/>
          <a:ext cx="1761255" cy="1761471"/>
        </a:xfrm>
        <a:prstGeom prst="ellipse">
          <a:avLst/>
        </a:prstGeom>
        <a:solidFill>
          <a:schemeClr val="accent2">
            <a:alpha val="50000"/>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F3A7CE4-0704-4684-9E88-44A80620EC03}">
      <dsp:nvSpPr>
        <dsp:cNvPr id="0" name=""/>
        <dsp:cNvSpPr/>
      </dsp:nvSpPr>
      <dsp:spPr>
        <a:xfrm>
          <a:off x="1506688" y="1025995"/>
          <a:ext cx="1908026" cy="118799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smtClean="0"/>
            <a:t>Employment</a:t>
          </a:r>
          <a:endParaRPr lang="en-US" sz="1800" kern="1200"/>
        </a:p>
      </dsp:txBody>
      <dsp:txXfrm>
        <a:off x="1506688" y="1025995"/>
        <a:ext cx="1908026" cy="11879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378E8-F92B-41EE-99A0-4200B8E0D9D7}">
      <dsp:nvSpPr>
        <dsp:cNvPr id="0" name=""/>
        <dsp:cNvSpPr/>
      </dsp:nvSpPr>
      <dsp:spPr>
        <a:xfrm rot="10800000">
          <a:off x="677790" y="3390"/>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Taxes and other levies are been paid and remitted seamlessly through IT influenced procedures</a:t>
          </a:r>
          <a:endParaRPr lang="en-US" sz="1400" b="1" kern="1200" dirty="0">
            <a:solidFill>
              <a:schemeClr val="tx1"/>
            </a:solidFill>
          </a:endParaRPr>
        </a:p>
      </dsp:txBody>
      <dsp:txXfrm rot="10800000">
        <a:off x="808344" y="3390"/>
        <a:ext cx="9085220" cy="522218"/>
      </dsp:txXfrm>
    </dsp:sp>
    <dsp:sp modelId="{BE3093F1-1009-448C-B71A-2767FFE8DF1E}">
      <dsp:nvSpPr>
        <dsp:cNvPr id="0" name=""/>
        <dsp:cNvSpPr/>
      </dsp:nvSpPr>
      <dsp:spPr>
        <a:xfrm>
          <a:off x="546673" y="17344"/>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CC62F-B475-4215-91E2-18D66BD5B9B5}">
      <dsp:nvSpPr>
        <dsp:cNvPr id="0" name=""/>
        <dsp:cNvSpPr/>
      </dsp:nvSpPr>
      <dsp:spPr>
        <a:xfrm rot="10800000">
          <a:off x="677790" y="681495"/>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Increased </a:t>
          </a:r>
          <a:r>
            <a:rPr lang="en-US" sz="1400" b="1" kern="1200" dirty="0" smtClean="0">
              <a:solidFill>
                <a:schemeClr val="tx1"/>
              </a:solidFill>
            </a:rPr>
            <a:t>one’s productivity without any physical presence of the person in the office</a:t>
          </a:r>
          <a:endParaRPr lang="en-US" sz="1400" b="1" kern="1200" dirty="0">
            <a:solidFill>
              <a:schemeClr val="tx1"/>
            </a:solidFill>
          </a:endParaRPr>
        </a:p>
      </dsp:txBody>
      <dsp:txXfrm rot="10800000">
        <a:off x="808344" y="681495"/>
        <a:ext cx="9085220" cy="522218"/>
      </dsp:txXfrm>
    </dsp:sp>
    <dsp:sp modelId="{BCA2ED6A-29FF-4743-B0B7-5397CC577286}">
      <dsp:nvSpPr>
        <dsp:cNvPr id="0" name=""/>
        <dsp:cNvSpPr/>
      </dsp:nvSpPr>
      <dsp:spPr>
        <a:xfrm>
          <a:off x="560627" y="681495"/>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8A627E-761E-4366-B11D-8DBF6064FEDA}">
      <dsp:nvSpPr>
        <dsp:cNvPr id="0" name=""/>
        <dsp:cNvSpPr/>
      </dsp:nvSpPr>
      <dsp:spPr>
        <a:xfrm rot="10800000">
          <a:off x="677790" y="1359600"/>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Helps </a:t>
          </a:r>
          <a:r>
            <a:rPr lang="en-US" sz="1400" b="1" kern="1200" dirty="0" smtClean="0">
              <a:solidFill>
                <a:schemeClr val="tx1"/>
              </a:solidFill>
            </a:rPr>
            <a:t>generate revenue in the health services sector as it aids efficient services</a:t>
          </a:r>
          <a:endParaRPr lang="en-US" sz="1400" b="1" kern="1200" dirty="0">
            <a:solidFill>
              <a:schemeClr val="tx1"/>
            </a:solidFill>
          </a:endParaRPr>
        </a:p>
      </dsp:txBody>
      <dsp:txXfrm rot="10800000">
        <a:off x="808344" y="1359600"/>
        <a:ext cx="9085220" cy="522218"/>
      </dsp:txXfrm>
    </dsp:sp>
    <dsp:sp modelId="{0A4CB95F-7F54-4EFA-95B3-F3D8F4BCB7F0}">
      <dsp:nvSpPr>
        <dsp:cNvPr id="0" name=""/>
        <dsp:cNvSpPr/>
      </dsp:nvSpPr>
      <dsp:spPr>
        <a:xfrm>
          <a:off x="546673" y="1345646"/>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657DD-51E4-45AD-8AF5-088D21B13673}">
      <dsp:nvSpPr>
        <dsp:cNvPr id="0" name=""/>
        <dsp:cNvSpPr/>
      </dsp:nvSpPr>
      <dsp:spPr>
        <a:xfrm rot="10800000">
          <a:off x="677790" y="2037705"/>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Buying and selling are too easy, customers can buy online from their locals and international vendors as well</a:t>
          </a:r>
          <a:endParaRPr lang="en-US" sz="1400" b="1" kern="1200" dirty="0">
            <a:solidFill>
              <a:schemeClr val="tx1"/>
            </a:solidFill>
          </a:endParaRPr>
        </a:p>
      </dsp:txBody>
      <dsp:txXfrm rot="10800000">
        <a:off x="808344" y="2037705"/>
        <a:ext cx="9085220" cy="522218"/>
      </dsp:txXfrm>
    </dsp:sp>
    <dsp:sp modelId="{11A2D5DD-0CF0-42D8-8FEC-CDB7AD0E5B65}">
      <dsp:nvSpPr>
        <dsp:cNvPr id="0" name=""/>
        <dsp:cNvSpPr/>
      </dsp:nvSpPr>
      <dsp:spPr>
        <a:xfrm>
          <a:off x="518760" y="2020790"/>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8F7758-5BE4-4D4C-9562-9F4EEC19B96E}">
      <dsp:nvSpPr>
        <dsp:cNvPr id="0" name=""/>
        <dsp:cNvSpPr/>
      </dsp:nvSpPr>
      <dsp:spPr>
        <a:xfrm rot="10800000">
          <a:off x="677790" y="2715810"/>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Information Technology has made the news broadcasts, adverts among others easier to sale</a:t>
          </a:r>
          <a:endParaRPr lang="en-US" sz="1400" b="1" kern="1200" dirty="0">
            <a:solidFill>
              <a:schemeClr val="tx1"/>
            </a:solidFill>
          </a:endParaRPr>
        </a:p>
      </dsp:txBody>
      <dsp:txXfrm rot="10800000">
        <a:off x="808344" y="2715810"/>
        <a:ext cx="9085220" cy="522218"/>
      </dsp:txXfrm>
    </dsp:sp>
    <dsp:sp modelId="{D186F318-B2BB-4DF0-9D73-E2D262094F03}">
      <dsp:nvSpPr>
        <dsp:cNvPr id="0" name=""/>
        <dsp:cNvSpPr/>
      </dsp:nvSpPr>
      <dsp:spPr>
        <a:xfrm>
          <a:off x="532714" y="2715810"/>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FC6F59-ECE6-404A-BF86-C3134E61FC23}">
      <dsp:nvSpPr>
        <dsp:cNvPr id="0" name=""/>
        <dsp:cNvSpPr/>
      </dsp:nvSpPr>
      <dsp:spPr>
        <a:xfrm rot="10800000">
          <a:off x="677790" y="3393915"/>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Unlimited </a:t>
          </a:r>
          <a:r>
            <a:rPr lang="en-US" sz="1400" b="1" kern="1200" dirty="0" smtClean="0">
              <a:solidFill>
                <a:schemeClr val="tx1"/>
              </a:solidFill>
            </a:rPr>
            <a:t>access to entertainment mediums and taxes been charged to improve revenue at every click</a:t>
          </a:r>
          <a:endParaRPr lang="en-US" sz="1400" b="1" kern="1200" dirty="0">
            <a:solidFill>
              <a:schemeClr val="tx1"/>
            </a:solidFill>
          </a:endParaRPr>
        </a:p>
      </dsp:txBody>
      <dsp:txXfrm rot="10800000">
        <a:off x="808344" y="3393915"/>
        <a:ext cx="9085220" cy="522218"/>
      </dsp:txXfrm>
    </dsp:sp>
    <dsp:sp modelId="{2C78EC95-70F4-4CFD-BEE1-79B1EAB3B621}">
      <dsp:nvSpPr>
        <dsp:cNvPr id="0" name=""/>
        <dsp:cNvSpPr/>
      </dsp:nvSpPr>
      <dsp:spPr>
        <a:xfrm>
          <a:off x="490853" y="3393915"/>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0E9FE-F27E-412D-A666-02CD1A9FAC41}">
      <dsp:nvSpPr>
        <dsp:cNvPr id="0" name=""/>
        <dsp:cNvSpPr/>
      </dsp:nvSpPr>
      <dsp:spPr>
        <a:xfrm rot="10800000">
          <a:off x="677790" y="4072020"/>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Communication </a:t>
          </a:r>
          <a:r>
            <a:rPr lang="en-US" sz="1400" b="1" kern="1200" dirty="0" smtClean="0">
              <a:solidFill>
                <a:schemeClr val="tx1"/>
              </a:solidFill>
            </a:rPr>
            <a:t>between people has become cheaper, easier and faster than ever before</a:t>
          </a:r>
          <a:endParaRPr lang="en-US" sz="1400" b="1" kern="1200" dirty="0">
            <a:solidFill>
              <a:schemeClr val="tx1"/>
            </a:solidFill>
          </a:endParaRPr>
        </a:p>
      </dsp:txBody>
      <dsp:txXfrm rot="10800000">
        <a:off x="808344" y="4072020"/>
        <a:ext cx="9085220" cy="522218"/>
      </dsp:txXfrm>
    </dsp:sp>
    <dsp:sp modelId="{520B615D-48CD-4E75-942E-B85B2F3F0832}">
      <dsp:nvSpPr>
        <dsp:cNvPr id="0" name=""/>
        <dsp:cNvSpPr/>
      </dsp:nvSpPr>
      <dsp:spPr>
        <a:xfrm>
          <a:off x="518760" y="4085974"/>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1C458-8081-4A92-A837-5F64A9CACF10}">
      <dsp:nvSpPr>
        <dsp:cNvPr id="0" name=""/>
        <dsp:cNvSpPr/>
      </dsp:nvSpPr>
      <dsp:spPr>
        <a:xfrm rot="10800000">
          <a:off x="677790" y="4750125"/>
          <a:ext cx="9215774" cy="522218"/>
        </a:xfrm>
        <a:prstGeom prst="homePlate">
          <a:avLst/>
        </a:prstGeom>
        <a:solidFill>
          <a:schemeClr val="bg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284"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rPr>
            <a:t>Aids globalization, the world is now on one platform and there </a:t>
          </a:r>
          <a:r>
            <a:rPr lang="en-US" sz="1400" b="1" kern="1200" dirty="0" smtClean="0">
              <a:solidFill>
                <a:schemeClr val="tx1"/>
              </a:solidFill>
            </a:rPr>
            <a:t>are no physical barriers between nations. People are now ‘global’ </a:t>
          </a:r>
          <a:r>
            <a:rPr lang="en-US" sz="1400" b="1" kern="1200" dirty="0" smtClean="0">
              <a:solidFill>
                <a:schemeClr val="tx1"/>
              </a:solidFill>
            </a:rPr>
            <a:t>citizens</a:t>
          </a:r>
          <a:endParaRPr lang="en-US" sz="1400" b="1" kern="1200" dirty="0">
            <a:solidFill>
              <a:schemeClr val="tx1"/>
            </a:solidFill>
          </a:endParaRPr>
        </a:p>
      </dsp:txBody>
      <dsp:txXfrm rot="10800000">
        <a:off x="808344" y="4750125"/>
        <a:ext cx="9085220" cy="522218"/>
      </dsp:txXfrm>
    </dsp:sp>
    <dsp:sp modelId="{4AEABF64-E7D3-4177-84C7-6CC64982A73C}">
      <dsp:nvSpPr>
        <dsp:cNvPr id="0" name=""/>
        <dsp:cNvSpPr/>
      </dsp:nvSpPr>
      <dsp:spPr>
        <a:xfrm>
          <a:off x="532714" y="4753516"/>
          <a:ext cx="522218" cy="52221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8EE48-E354-488C-B2CA-4C57061C2876}">
      <dsp:nvSpPr>
        <dsp:cNvPr id="0" name=""/>
        <dsp:cNvSpPr/>
      </dsp:nvSpPr>
      <dsp:spPr>
        <a:xfrm>
          <a:off x="0" y="213802"/>
          <a:ext cx="10905565" cy="950990"/>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1700" b="1" kern="1200" dirty="0" smtClean="0"/>
            <a:t>The recovery period after a recession is a healing process where failed businesses and investments are broken down and reallocated to more efficient, profitable uses</a:t>
          </a:r>
          <a:endParaRPr lang="en-US" sz="1700" kern="1200" dirty="0"/>
        </a:p>
      </dsp:txBody>
      <dsp:txXfrm>
        <a:off x="46424" y="260226"/>
        <a:ext cx="10812717" cy="858142"/>
      </dsp:txXfrm>
    </dsp:sp>
    <dsp:sp modelId="{DCA852E9-1D7C-42DE-8DD8-6866F30317A4}">
      <dsp:nvSpPr>
        <dsp:cNvPr id="0" name=""/>
        <dsp:cNvSpPr/>
      </dsp:nvSpPr>
      <dsp:spPr>
        <a:xfrm>
          <a:off x="0" y="1365293"/>
          <a:ext cx="10905565" cy="950990"/>
        </a:xfrm>
        <a:prstGeom prst="roundRect">
          <a:avLst/>
        </a:prstGeom>
        <a:solidFill>
          <a:schemeClr val="accent2">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1700" b="1" kern="1200" dirty="0" smtClean="0"/>
            <a:t>In the end, the recovery can change the patterns of economic activity in an economy, sometimes drastically and sometimes in barely noticeable ways</a:t>
          </a:r>
          <a:endParaRPr lang="en-US" sz="1700" kern="1200" dirty="0"/>
        </a:p>
      </dsp:txBody>
      <dsp:txXfrm>
        <a:off x="46424" y="1411717"/>
        <a:ext cx="10812717" cy="858142"/>
      </dsp:txXfrm>
    </dsp:sp>
    <dsp:sp modelId="{FCB871C3-147C-4026-BED9-C415DCB4A184}">
      <dsp:nvSpPr>
        <dsp:cNvPr id="0" name=""/>
        <dsp:cNvSpPr/>
      </dsp:nvSpPr>
      <dsp:spPr>
        <a:xfrm>
          <a:off x="0" y="2536438"/>
          <a:ext cx="10905565" cy="95099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1700" b="1" kern="1200" dirty="0" smtClean="0"/>
            <a:t>The economy heals the damage during the preceding parts of the business cycle by reallocating, reusing, and recycling resources into new uses, in an analogous way to how the body breaks down dead and damaged tissue in order to produce new, healthy cells and tissues after an injury</a:t>
          </a:r>
          <a:endParaRPr lang="en-US" sz="1700" kern="1200" dirty="0"/>
        </a:p>
      </dsp:txBody>
      <dsp:txXfrm>
        <a:off x="46424" y="2582862"/>
        <a:ext cx="10812717" cy="858142"/>
      </dsp:txXfrm>
    </dsp:sp>
    <dsp:sp modelId="{7ABA1F2A-5BD2-4A9F-82F4-AE9948E8E499}">
      <dsp:nvSpPr>
        <dsp:cNvPr id="0" name=""/>
        <dsp:cNvSpPr/>
      </dsp:nvSpPr>
      <dsp:spPr>
        <a:xfrm>
          <a:off x="0" y="3697752"/>
          <a:ext cx="10905565" cy="950990"/>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1700" b="1" kern="1200" dirty="0" smtClean="0"/>
            <a:t>Importantly, in order for the process of recovery to proceed, it is critical that the business and investment liquidations of the recession are carried out and the resources tied up in them allowed to flow to new uses and new businesses</a:t>
          </a:r>
          <a:endParaRPr lang="en-US" sz="1700" kern="1200" dirty="0"/>
        </a:p>
      </dsp:txBody>
      <dsp:txXfrm>
        <a:off x="46424" y="3744176"/>
        <a:ext cx="10812717" cy="858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81146-CD77-4FD3-91DB-6EAE824B1B64}">
      <dsp:nvSpPr>
        <dsp:cNvPr id="0" name=""/>
        <dsp:cNvSpPr/>
      </dsp:nvSpPr>
      <dsp:spPr>
        <a:xfrm>
          <a:off x="0" y="0"/>
          <a:ext cx="1944203" cy="4302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Leading indicators can be things such as the stock market, which often rises ahead of an economic recovery, this is usually because future expectations drive stock prices</a:t>
          </a:r>
          <a:endParaRPr lang="en-US" sz="1400" kern="1200" dirty="0"/>
        </a:p>
      </dsp:txBody>
      <dsp:txXfrm>
        <a:off x="0" y="1720830"/>
        <a:ext cx="1944203" cy="1720830"/>
      </dsp:txXfrm>
    </dsp:sp>
    <dsp:sp modelId="{64768C62-9363-45CD-AA6E-0AA42A743400}">
      <dsp:nvSpPr>
        <dsp:cNvPr id="0" name=""/>
        <dsp:cNvSpPr/>
      </dsp:nvSpPr>
      <dsp:spPr>
        <a:xfrm>
          <a:off x="833075" y="739589"/>
          <a:ext cx="278051" cy="469660"/>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0CA7F-9471-487F-8B52-B369D3B2ABAB}">
      <dsp:nvSpPr>
        <dsp:cNvPr id="0" name=""/>
        <dsp:cNvSpPr/>
      </dsp:nvSpPr>
      <dsp:spPr>
        <a:xfrm>
          <a:off x="2002529" y="0"/>
          <a:ext cx="1944203" cy="4302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Employment </a:t>
          </a:r>
          <a:r>
            <a:rPr lang="en-US" sz="1800" kern="1200" dirty="0" smtClean="0"/>
            <a:t>is typically somewhat of a lagging indicator</a:t>
          </a:r>
          <a:endParaRPr lang="en-US" sz="1800" kern="1200" dirty="0"/>
        </a:p>
      </dsp:txBody>
      <dsp:txXfrm>
        <a:off x="2002529" y="1720830"/>
        <a:ext cx="1944203" cy="1720830"/>
      </dsp:txXfrm>
    </dsp:sp>
    <dsp:sp modelId="{3B3817C3-4C6E-47C2-A2CF-1FA260A1F1F2}">
      <dsp:nvSpPr>
        <dsp:cNvPr id="0" name=""/>
        <dsp:cNvSpPr/>
      </dsp:nvSpPr>
      <dsp:spPr>
        <a:xfrm>
          <a:off x="2861413" y="685795"/>
          <a:ext cx="226435" cy="577248"/>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B8D79-37AE-4082-9278-62A420F8BFBE}">
      <dsp:nvSpPr>
        <dsp:cNvPr id="0" name=""/>
        <dsp:cNvSpPr/>
      </dsp:nvSpPr>
      <dsp:spPr>
        <a:xfrm>
          <a:off x="4005059" y="0"/>
          <a:ext cx="1944203" cy="4302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Unemployment often remains high even as the economy begins to recover because many employers will not hire additional personnel until they are reasonably confident there is a long-term need for new hiring</a:t>
          </a:r>
          <a:endParaRPr lang="en-US" sz="1400" kern="1200" dirty="0"/>
        </a:p>
      </dsp:txBody>
      <dsp:txXfrm>
        <a:off x="4005059" y="1720830"/>
        <a:ext cx="1944203" cy="1720830"/>
      </dsp:txXfrm>
    </dsp:sp>
    <dsp:sp modelId="{A546E9CB-E70A-4C49-8D76-B317E57BC14C}">
      <dsp:nvSpPr>
        <dsp:cNvPr id="0" name=""/>
        <dsp:cNvSpPr/>
      </dsp:nvSpPr>
      <dsp:spPr>
        <a:xfrm>
          <a:off x="4835964" y="793376"/>
          <a:ext cx="282392" cy="36208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8B79B0-1B69-438E-8363-083595879464}">
      <dsp:nvSpPr>
        <dsp:cNvPr id="0" name=""/>
        <dsp:cNvSpPr/>
      </dsp:nvSpPr>
      <dsp:spPr>
        <a:xfrm>
          <a:off x="6007588" y="0"/>
          <a:ext cx="1944203" cy="4302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dirty="0" smtClean="0"/>
            <a:t>GDP is usually the key indicator of an economic phase with two quarters of consecutive negative GDP growth indicating a recession</a:t>
          </a:r>
          <a:endParaRPr lang="en-US" sz="1600" kern="1200" dirty="0"/>
        </a:p>
      </dsp:txBody>
      <dsp:txXfrm>
        <a:off x="6007588" y="1720830"/>
        <a:ext cx="1944203" cy="1720830"/>
      </dsp:txXfrm>
    </dsp:sp>
    <dsp:sp modelId="{DE132E5B-41F8-4231-B645-282A4BA1E062}">
      <dsp:nvSpPr>
        <dsp:cNvPr id="0" name=""/>
        <dsp:cNvSpPr/>
      </dsp:nvSpPr>
      <dsp:spPr>
        <a:xfrm>
          <a:off x="6823967" y="779931"/>
          <a:ext cx="311445" cy="38897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839BE-85DC-4F01-9FA2-D7C1F1319EDA}">
      <dsp:nvSpPr>
        <dsp:cNvPr id="0" name=""/>
        <dsp:cNvSpPr/>
      </dsp:nvSpPr>
      <dsp:spPr>
        <a:xfrm>
          <a:off x="8010118" y="0"/>
          <a:ext cx="1944203" cy="430207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Other economic indicators for consideration can include consumer confidence and inflation</a:t>
          </a:r>
          <a:endParaRPr lang="en-US" sz="1800" kern="1200" dirty="0"/>
        </a:p>
      </dsp:txBody>
      <dsp:txXfrm>
        <a:off x="8010118" y="1720830"/>
        <a:ext cx="1944203" cy="1720830"/>
      </dsp:txXfrm>
    </dsp:sp>
    <dsp:sp modelId="{1AD11B0A-3E57-4591-BF11-86A497AB425F}">
      <dsp:nvSpPr>
        <dsp:cNvPr id="0" name=""/>
        <dsp:cNvSpPr/>
      </dsp:nvSpPr>
      <dsp:spPr>
        <a:xfrm>
          <a:off x="8825415" y="766479"/>
          <a:ext cx="313608" cy="415881"/>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BB5B9-7446-400B-A5B0-83A7C89B7D1B}">
      <dsp:nvSpPr>
        <dsp:cNvPr id="0" name=""/>
        <dsp:cNvSpPr/>
      </dsp:nvSpPr>
      <dsp:spPr>
        <a:xfrm>
          <a:off x="398172" y="3656763"/>
          <a:ext cx="9157976" cy="645311"/>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81B3F-4DB7-424C-A109-A1B2E6B432B6}">
      <dsp:nvSpPr>
        <dsp:cNvPr id="0" name=""/>
        <dsp:cNvSpPr/>
      </dsp:nvSpPr>
      <dsp:spPr>
        <a:xfrm rot="10800000">
          <a:off x="459975" y="2132"/>
          <a:ext cx="9272270" cy="105532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370"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Accountability is one of several concepts that have long been central to the theory and practice of public administration (Chan and Rosenbloom, 2010).</a:t>
          </a:r>
          <a:endParaRPr lang="en-US" sz="1600" kern="1200"/>
        </a:p>
      </dsp:txBody>
      <dsp:txXfrm rot="10800000">
        <a:off x="723807" y="2132"/>
        <a:ext cx="9008438" cy="1055327"/>
      </dsp:txXfrm>
    </dsp:sp>
    <dsp:sp modelId="{A468B46C-01BA-4405-9A46-EA212238CD02}">
      <dsp:nvSpPr>
        <dsp:cNvPr id="0" name=""/>
        <dsp:cNvSpPr/>
      </dsp:nvSpPr>
      <dsp:spPr>
        <a:xfrm>
          <a:off x="0" y="674481"/>
          <a:ext cx="1008218" cy="105532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3D6E3-A9E5-4089-92F9-CD419404503E}">
      <dsp:nvSpPr>
        <dsp:cNvPr id="0" name=""/>
        <dsp:cNvSpPr/>
      </dsp:nvSpPr>
      <dsp:spPr>
        <a:xfrm rot="10800000">
          <a:off x="459975" y="1372483"/>
          <a:ext cx="9272270" cy="105532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370"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The concept is conventionally taken as the central problem in the Anglo-American public administration literature (Hood, 2010). </a:t>
          </a:r>
          <a:endParaRPr lang="en-US" sz="1600" kern="1200"/>
        </a:p>
      </dsp:txBody>
      <dsp:txXfrm rot="10800000">
        <a:off x="723807" y="1372483"/>
        <a:ext cx="9008438" cy="1055327"/>
      </dsp:txXfrm>
    </dsp:sp>
    <dsp:sp modelId="{8B38E130-A946-44F7-8DE5-5200B73978F0}">
      <dsp:nvSpPr>
        <dsp:cNvPr id="0" name=""/>
        <dsp:cNvSpPr/>
      </dsp:nvSpPr>
      <dsp:spPr>
        <a:xfrm>
          <a:off x="0" y="2017943"/>
          <a:ext cx="1055327" cy="105532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00CF8-BAAF-4534-ABEF-E203E9723897}">
      <dsp:nvSpPr>
        <dsp:cNvPr id="0" name=""/>
        <dsp:cNvSpPr/>
      </dsp:nvSpPr>
      <dsp:spPr>
        <a:xfrm rot="10800000">
          <a:off x="459975" y="2742834"/>
          <a:ext cx="9272270" cy="105532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370"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Anyone studying accountability will soon discover that it can mean many different things to many different people (Behn, 2001) and is sometimes even used as a synonym of transparency</a:t>
          </a:r>
          <a:endParaRPr lang="en-US" sz="1600" kern="1200"/>
        </a:p>
      </dsp:txBody>
      <dsp:txXfrm rot="10800000">
        <a:off x="723807" y="2742834"/>
        <a:ext cx="9008438" cy="1055327"/>
      </dsp:txXfrm>
    </dsp:sp>
    <dsp:sp modelId="{6B672C53-C71A-47A6-AF00-1CE919435738}">
      <dsp:nvSpPr>
        <dsp:cNvPr id="0" name=""/>
        <dsp:cNvSpPr/>
      </dsp:nvSpPr>
      <dsp:spPr>
        <a:xfrm>
          <a:off x="0" y="3468974"/>
          <a:ext cx="1055327" cy="105532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FBEBC7-F579-493E-B282-01A849C10D13}">
      <dsp:nvSpPr>
        <dsp:cNvPr id="0" name=""/>
        <dsp:cNvSpPr/>
      </dsp:nvSpPr>
      <dsp:spPr>
        <a:xfrm rot="10800000">
          <a:off x="459975" y="4113185"/>
          <a:ext cx="9272270" cy="1055327"/>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5370" tIns="60960" rIns="113792" bIns="60960" numCol="1" spcCol="1270" anchor="ctr" anchorCtr="0">
          <a:noAutofit/>
        </a:bodyPr>
        <a:lstStyle/>
        <a:p>
          <a:pPr lvl="0" algn="ctr" defTabSz="711200" rtl="0">
            <a:lnSpc>
              <a:spcPct val="90000"/>
            </a:lnSpc>
            <a:spcBef>
              <a:spcPct val="0"/>
            </a:spcBef>
            <a:spcAft>
              <a:spcPct val="35000"/>
            </a:spcAft>
          </a:pPr>
          <a:r>
            <a:rPr lang="en-US" sz="1600" kern="1200" smtClean="0"/>
            <a:t>Accountability has been defined in the following terms: "A is accountable to B when A is obliged to inform B about A’s (past or future) actions and decisions, to justify them, and to suffer punishment in the case of eventual misconduct" (Schedler, 1999).</a:t>
          </a:r>
          <a:endParaRPr lang="en-US" sz="1600" kern="1200"/>
        </a:p>
      </dsp:txBody>
      <dsp:txXfrm rot="10800000">
        <a:off x="723807" y="4113185"/>
        <a:ext cx="9008438" cy="1055327"/>
      </dsp:txXfrm>
    </dsp:sp>
    <dsp:sp modelId="{68778C41-70F3-424B-B466-EA5607516143}">
      <dsp:nvSpPr>
        <dsp:cNvPr id="0" name=""/>
        <dsp:cNvSpPr/>
      </dsp:nvSpPr>
      <dsp:spPr>
        <a:xfrm>
          <a:off x="0" y="3440836"/>
          <a:ext cx="1055327" cy="1055327"/>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86CE0-F13E-4969-9F5F-2FEA22319F6A}">
      <dsp:nvSpPr>
        <dsp:cNvPr id="0" name=""/>
        <dsp:cNvSpPr/>
      </dsp:nvSpPr>
      <dsp:spPr>
        <a:xfrm>
          <a:off x="2254513" y="0"/>
          <a:ext cx="5196467" cy="51964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20B04-C2D0-4841-9026-210B023B241A}">
      <dsp:nvSpPr>
        <dsp:cNvPr id="0" name=""/>
        <dsp:cNvSpPr/>
      </dsp:nvSpPr>
      <dsp:spPr>
        <a:xfrm>
          <a:off x="2256580" y="401443"/>
          <a:ext cx="2519375" cy="2211065"/>
        </a:xfrm>
        <a:prstGeom prst="roundRect">
          <a:avLst/>
        </a:prstGeom>
        <a:solidFill>
          <a:schemeClr val="accent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Responsibility</a:t>
          </a:r>
          <a:endParaRPr lang="en-US" sz="1800" b="1" kern="1200" dirty="0" smtClean="0"/>
        </a:p>
        <a:p>
          <a:pPr lvl="0" algn="ctr" defTabSz="889000" rtl="0">
            <a:lnSpc>
              <a:spcPct val="90000"/>
            </a:lnSpc>
            <a:spcBef>
              <a:spcPct val="0"/>
            </a:spcBef>
            <a:spcAft>
              <a:spcPct val="35000"/>
            </a:spcAft>
          </a:pPr>
          <a:r>
            <a:rPr lang="en-US" sz="1800" kern="1200" dirty="0" smtClean="0"/>
            <a:t>a duty that binds to the course of action </a:t>
          </a:r>
          <a:endParaRPr lang="en-US" sz="1800" kern="1200" dirty="0"/>
        </a:p>
      </dsp:txBody>
      <dsp:txXfrm>
        <a:off x="2364515" y="509378"/>
        <a:ext cx="2303505" cy="1995195"/>
      </dsp:txXfrm>
    </dsp:sp>
    <dsp:sp modelId="{1D3EF980-1697-494A-B269-E27EC6877071}">
      <dsp:nvSpPr>
        <dsp:cNvPr id="0" name=""/>
        <dsp:cNvSpPr/>
      </dsp:nvSpPr>
      <dsp:spPr>
        <a:xfrm>
          <a:off x="4992526" y="379140"/>
          <a:ext cx="2393400" cy="2255671"/>
        </a:xfrm>
        <a:prstGeom prst="roundRect">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Answerability</a:t>
          </a:r>
          <a:endParaRPr lang="en-US" sz="1800" b="1" kern="1200" dirty="0" smtClean="0">
            <a:solidFill>
              <a:schemeClr val="tx1"/>
            </a:solidFill>
          </a:endParaRPr>
        </a:p>
        <a:p>
          <a:pPr lvl="0" algn="ctr" defTabSz="889000" rtl="0">
            <a:lnSpc>
              <a:spcPct val="90000"/>
            </a:lnSpc>
            <a:spcBef>
              <a:spcPct val="0"/>
            </a:spcBef>
            <a:spcAft>
              <a:spcPct val="35000"/>
            </a:spcAft>
          </a:pPr>
          <a:r>
            <a:rPr lang="en-US" sz="1800" kern="1200" dirty="0" smtClean="0">
              <a:solidFill>
                <a:schemeClr val="tx1"/>
              </a:solidFill>
            </a:rPr>
            <a:t>being called to account </a:t>
          </a:r>
          <a:endParaRPr lang="en-US" sz="1800" kern="1200" dirty="0">
            <a:solidFill>
              <a:schemeClr val="tx1"/>
            </a:solidFill>
          </a:endParaRPr>
        </a:p>
      </dsp:txBody>
      <dsp:txXfrm>
        <a:off x="5102639" y="489253"/>
        <a:ext cx="2173174" cy="2035445"/>
      </dsp:txXfrm>
    </dsp:sp>
    <dsp:sp modelId="{7FF24FDE-8BBD-4D48-B4EC-70913B903A08}">
      <dsp:nvSpPr>
        <dsp:cNvPr id="0" name=""/>
        <dsp:cNvSpPr/>
      </dsp:nvSpPr>
      <dsp:spPr>
        <a:xfrm>
          <a:off x="2256580" y="2583959"/>
          <a:ext cx="2519375" cy="2211065"/>
        </a:xfrm>
        <a:prstGeom prst="roundRect">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Trustworthiness</a:t>
          </a:r>
        </a:p>
        <a:p>
          <a:pPr lvl="0" algn="ctr" defTabSz="889000" rtl="0">
            <a:lnSpc>
              <a:spcPct val="90000"/>
            </a:lnSpc>
            <a:spcBef>
              <a:spcPct val="0"/>
            </a:spcBef>
            <a:spcAft>
              <a:spcPct val="35000"/>
            </a:spcAft>
          </a:pPr>
          <a:r>
            <a:rPr lang="en-US" sz="1800" kern="1200" dirty="0" smtClean="0">
              <a:solidFill>
                <a:schemeClr val="tx1"/>
              </a:solidFill>
            </a:rPr>
            <a:t>a trait of being worthy of trust and confidence </a:t>
          </a:r>
          <a:endParaRPr lang="en-US" sz="1800" kern="1200" dirty="0">
            <a:solidFill>
              <a:schemeClr val="tx1"/>
            </a:solidFill>
          </a:endParaRPr>
        </a:p>
      </dsp:txBody>
      <dsp:txXfrm>
        <a:off x="2364515" y="2691894"/>
        <a:ext cx="2303505" cy="1995195"/>
      </dsp:txXfrm>
    </dsp:sp>
    <dsp:sp modelId="{FCCB5BDB-5474-4594-A61D-358E47FBCC57}">
      <dsp:nvSpPr>
        <dsp:cNvPr id="0" name=""/>
        <dsp:cNvSpPr/>
      </dsp:nvSpPr>
      <dsp:spPr>
        <a:xfrm>
          <a:off x="4992526" y="2561656"/>
          <a:ext cx="2393400" cy="2255671"/>
        </a:xfrm>
        <a:prstGeom prst="round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Liability</a:t>
          </a:r>
          <a:endParaRPr lang="en-US" sz="2100" b="1" kern="1200" dirty="0" smtClean="0"/>
        </a:p>
        <a:p>
          <a:pPr lvl="0" algn="ctr" defTabSz="1066800" rtl="0">
            <a:lnSpc>
              <a:spcPct val="90000"/>
            </a:lnSpc>
            <a:spcBef>
              <a:spcPct val="0"/>
            </a:spcBef>
            <a:spcAft>
              <a:spcPct val="35000"/>
            </a:spcAft>
          </a:pPr>
          <a:r>
            <a:rPr lang="en-US" sz="2100" kern="1200" dirty="0" smtClean="0"/>
            <a:t>being legally bound to a debt or obligation</a:t>
          </a:r>
          <a:endParaRPr lang="en-US" sz="2100" kern="1200" dirty="0"/>
        </a:p>
      </dsp:txBody>
      <dsp:txXfrm>
        <a:off x="5102639" y="2671769"/>
        <a:ext cx="2173174" cy="20354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4148F-B40D-4584-A8E0-299B48AFD02D}">
      <dsp:nvSpPr>
        <dsp:cNvPr id="0" name=""/>
        <dsp:cNvSpPr/>
      </dsp:nvSpPr>
      <dsp:spPr>
        <a:xfrm>
          <a:off x="4387" y="0"/>
          <a:ext cx="1471111" cy="4827074"/>
        </a:xfrm>
        <a:prstGeom prst="roundRect">
          <a:avLst>
            <a:gd name="adj" fmla="val 10000"/>
          </a:avLst>
        </a:prstGeom>
        <a:solidFill>
          <a:schemeClr val="accent3">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Political Accountability</a:t>
          </a:r>
          <a:endParaRPr lang="en-US" sz="1400" b="1" kern="1200" dirty="0"/>
        </a:p>
      </dsp:txBody>
      <dsp:txXfrm>
        <a:off x="4387" y="1930829"/>
        <a:ext cx="1471111" cy="1930829"/>
      </dsp:txXfrm>
    </dsp:sp>
    <dsp:sp modelId="{2B5A0EE1-6AF5-4CDE-B35E-706196EAECE0}">
      <dsp:nvSpPr>
        <dsp:cNvPr id="0" name=""/>
        <dsp:cNvSpPr/>
      </dsp:nvSpPr>
      <dsp:spPr>
        <a:xfrm>
          <a:off x="48520"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F5E7DE-C94D-42C3-91B8-0C1005D12151}">
      <dsp:nvSpPr>
        <dsp:cNvPr id="0" name=""/>
        <dsp:cNvSpPr/>
      </dsp:nvSpPr>
      <dsp:spPr>
        <a:xfrm>
          <a:off x="1519632" y="0"/>
          <a:ext cx="1471111" cy="4827074"/>
        </a:xfrm>
        <a:prstGeom prst="roundRect">
          <a:avLst>
            <a:gd name="adj" fmla="val 10000"/>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Business Accountability</a:t>
          </a:r>
          <a:endParaRPr lang="en-US" sz="1400" kern="1200" dirty="0"/>
        </a:p>
      </dsp:txBody>
      <dsp:txXfrm>
        <a:off x="1519632" y="1930829"/>
        <a:ext cx="1471111" cy="1930829"/>
      </dsp:txXfrm>
    </dsp:sp>
    <dsp:sp modelId="{80F57363-6EBE-4916-96FD-C3E4B2FB3371}">
      <dsp:nvSpPr>
        <dsp:cNvPr id="0" name=""/>
        <dsp:cNvSpPr/>
      </dsp:nvSpPr>
      <dsp:spPr>
        <a:xfrm>
          <a:off x="1563765"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0F4C88-FE17-4E86-9003-B581E8CAFC6C}">
      <dsp:nvSpPr>
        <dsp:cNvPr id="0" name=""/>
        <dsp:cNvSpPr/>
      </dsp:nvSpPr>
      <dsp:spPr>
        <a:xfrm>
          <a:off x="3034877" y="0"/>
          <a:ext cx="1471111" cy="4827074"/>
        </a:xfrm>
        <a:prstGeom prst="roundRect">
          <a:avLst>
            <a:gd name="adj" fmla="val 10000"/>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Bureaucratic Accountability</a:t>
          </a:r>
          <a:endParaRPr lang="en-US" sz="1400" kern="1200" dirty="0"/>
        </a:p>
      </dsp:txBody>
      <dsp:txXfrm>
        <a:off x="3034877" y="1930829"/>
        <a:ext cx="1471111" cy="1930829"/>
      </dsp:txXfrm>
    </dsp:sp>
    <dsp:sp modelId="{9E2BC8CD-BC20-4CAE-A632-2EB920EEF3C1}">
      <dsp:nvSpPr>
        <dsp:cNvPr id="0" name=""/>
        <dsp:cNvSpPr/>
      </dsp:nvSpPr>
      <dsp:spPr>
        <a:xfrm>
          <a:off x="3079010"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261EA7-D48D-4BB8-B877-E3E02947DDF7}">
      <dsp:nvSpPr>
        <dsp:cNvPr id="0" name=""/>
        <dsp:cNvSpPr/>
      </dsp:nvSpPr>
      <dsp:spPr>
        <a:xfrm>
          <a:off x="4550122" y="0"/>
          <a:ext cx="1471111" cy="482707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b="1" kern="1200" dirty="0" smtClean="0"/>
            <a:t>Representational Accountability</a:t>
          </a:r>
          <a:endParaRPr lang="en-US" sz="1200" kern="1200" dirty="0"/>
        </a:p>
      </dsp:txBody>
      <dsp:txXfrm>
        <a:off x="4550122" y="1930829"/>
        <a:ext cx="1471111" cy="1930829"/>
      </dsp:txXfrm>
    </dsp:sp>
    <dsp:sp modelId="{C901D0A9-3E80-4DEF-8759-0C8DCCD52A21}">
      <dsp:nvSpPr>
        <dsp:cNvPr id="0" name=""/>
        <dsp:cNvSpPr/>
      </dsp:nvSpPr>
      <dsp:spPr>
        <a:xfrm>
          <a:off x="4594255"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7C19E-EC89-4C2E-B804-04F7680A352E}">
      <dsp:nvSpPr>
        <dsp:cNvPr id="0" name=""/>
        <dsp:cNvSpPr/>
      </dsp:nvSpPr>
      <dsp:spPr>
        <a:xfrm>
          <a:off x="6065367" y="0"/>
          <a:ext cx="1471111" cy="4827074"/>
        </a:xfrm>
        <a:prstGeom prst="roundRect">
          <a:avLst>
            <a:gd name="adj" fmla="val 10000"/>
          </a:avLst>
        </a:prstGeom>
        <a:solidFill>
          <a:schemeClr val="accent4">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Audit Accountability</a:t>
          </a:r>
          <a:r>
            <a:rPr lang="en-US" sz="1400" kern="1200" dirty="0" smtClean="0"/>
            <a:t> </a:t>
          </a:r>
          <a:endParaRPr lang="en-US" sz="1400" kern="1200" dirty="0"/>
        </a:p>
      </dsp:txBody>
      <dsp:txXfrm>
        <a:off x="6065367" y="1930829"/>
        <a:ext cx="1471111" cy="1930829"/>
      </dsp:txXfrm>
    </dsp:sp>
    <dsp:sp modelId="{2A6F5BD9-0C94-44DB-B831-F9BB3EC23921}">
      <dsp:nvSpPr>
        <dsp:cNvPr id="0" name=""/>
        <dsp:cNvSpPr/>
      </dsp:nvSpPr>
      <dsp:spPr>
        <a:xfrm>
          <a:off x="6109500"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CEC7DE-9015-4D54-A897-A2C50D0DC1AC}">
      <dsp:nvSpPr>
        <dsp:cNvPr id="0" name=""/>
        <dsp:cNvSpPr/>
      </dsp:nvSpPr>
      <dsp:spPr>
        <a:xfrm>
          <a:off x="7580612" y="0"/>
          <a:ext cx="1471111" cy="4827074"/>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Fiscal and Legal Accountability</a:t>
          </a:r>
          <a:endParaRPr lang="en-US" sz="1400" kern="1200" dirty="0"/>
        </a:p>
      </dsp:txBody>
      <dsp:txXfrm>
        <a:off x="7580612" y="1930829"/>
        <a:ext cx="1471111" cy="1930829"/>
      </dsp:txXfrm>
    </dsp:sp>
    <dsp:sp modelId="{19522283-69C0-47C1-B479-A1DB5B9E56D4}">
      <dsp:nvSpPr>
        <dsp:cNvPr id="0" name=""/>
        <dsp:cNvSpPr/>
      </dsp:nvSpPr>
      <dsp:spPr>
        <a:xfrm>
          <a:off x="7624745"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4CF1A9-F060-41EA-BC42-DFB53C47F454}">
      <dsp:nvSpPr>
        <dsp:cNvPr id="0" name=""/>
        <dsp:cNvSpPr/>
      </dsp:nvSpPr>
      <dsp:spPr>
        <a:xfrm>
          <a:off x="9095856" y="0"/>
          <a:ext cx="1471111" cy="4827074"/>
        </a:xfrm>
        <a:prstGeom prst="roundRect">
          <a:avLst>
            <a:gd name="adj" fmla="val 10000"/>
          </a:avLst>
        </a:prstGeom>
        <a:solidFill>
          <a:schemeClr val="accent4">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b="1" kern="1200" dirty="0" smtClean="0"/>
            <a:t>Reputational Accountability</a:t>
          </a:r>
          <a:endParaRPr lang="en-US" sz="1400" kern="1200" dirty="0"/>
        </a:p>
      </dsp:txBody>
      <dsp:txXfrm>
        <a:off x="9095856" y="1930829"/>
        <a:ext cx="1471111" cy="1930829"/>
      </dsp:txXfrm>
    </dsp:sp>
    <dsp:sp modelId="{4F481191-B732-406A-8397-E7F240F0E681}">
      <dsp:nvSpPr>
        <dsp:cNvPr id="0" name=""/>
        <dsp:cNvSpPr/>
      </dsp:nvSpPr>
      <dsp:spPr>
        <a:xfrm>
          <a:off x="9139990" y="289624"/>
          <a:ext cx="1382844" cy="1607415"/>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863C6-3953-422E-B667-F1D725D01455}">
      <dsp:nvSpPr>
        <dsp:cNvPr id="0" name=""/>
        <dsp:cNvSpPr/>
      </dsp:nvSpPr>
      <dsp:spPr>
        <a:xfrm>
          <a:off x="422854" y="3861659"/>
          <a:ext cx="9725647" cy="724061"/>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944F7-B5DE-49B7-ABC1-9813EE6FA27C}">
      <dsp:nvSpPr>
        <dsp:cNvPr id="0" name=""/>
        <dsp:cNvSpPr/>
      </dsp:nvSpPr>
      <dsp:spPr>
        <a:xfrm>
          <a:off x="8741" y="778424"/>
          <a:ext cx="1561379" cy="2127646"/>
        </a:xfrm>
        <a:prstGeom prst="roundRect">
          <a:avLst>
            <a:gd name="adj" fmla="val 10000"/>
          </a:avLst>
        </a:prstGeom>
        <a:solidFill>
          <a:schemeClr val="accent1">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Discipline of the released information</a:t>
          </a:r>
          <a:endParaRPr lang="en-US" sz="1800" b="1" kern="1200" dirty="0">
            <a:solidFill>
              <a:schemeClr val="tx1"/>
            </a:solidFill>
          </a:endParaRPr>
        </a:p>
      </dsp:txBody>
      <dsp:txXfrm>
        <a:off x="54472" y="824155"/>
        <a:ext cx="1469917" cy="2036184"/>
      </dsp:txXfrm>
    </dsp:sp>
    <dsp:sp modelId="{945EB8D0-3F8E-4B18-B427-39768126EA8A}">
      <dsp:nvSpPr>
        <dsp:cNvPr id="0" name=""/>
        <dsp:cNvSpPr/>
      </dsp:nvSpPr>
      <dsp:spPr>
        <a:xfrm>
          <a:off x="1726258" y="1648636"/>
          <a:ext cx="331012" cy="387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26258" y="1726080"/>
        <a:ext cx="231708" cy="232334"/>
      </dsp:txXfrm>
    </dsp:sp>
    <dsp:sp modelId="{2CDE84E3-031A-4646-94FA-853A0C9E6C19}">
      <dsp:nvSpPr>
        <dsp:cNvPr id="0" name=""/>
        <dsp:cNvSpPr/>
      </dsp:nvSpPr>
      <dsp:spPr>
        <a:xfrm>
          <a:off x="2194672" y="778424"/>
          <a:ext cx="1561379" cy="2127646"/>
        </a:xfrm>
        <a:prstGeom prst="roundRect">
          <a:avLst>
            <a:gd name="adj" fmla="val 10000"/>
          </a:avLst>
        </a:prstGeom>
        <a:solidFill>
          <a:schemeClr val="accent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The information needs to be comprehensive</a:t>
          </a:r>
          <a:endParaRPr lang="en-US" sz="1800" b="1" kern="1200" dirty="0">
            <a:solidFill>
              <a:schemeClr val="tx1"/>
            </a:solidFill>
          </a:endParaRPr>
        </a:p>
      </dsp:txBody>
      <dsp:txXfrm>
        <a:off x="2240403" y="824155"/>
        <a:ext cx="1469917" cy="2036184"/>
      </dsp:txXfrm>
    </dsp:sp>
    <dsp:sp modelId="{71D6B503-2C76-4BD8-B566-89A9EC6010CD}">
      <dsp:nvSpPr>
        <dsp:cNvPr id="0" name=""/>
        <dsp:cNvSpPr/>
      </dsp:nvSpPr>
      <dsp:spPr>
        <a:xfrm>
          <a:off x="3912189" y="1648636"/>
          <a:ext cx="331012" cy="387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912189" y="1726080"/>
        <a:ext cx="231708" cy="232334"/>
      </dsp:txXfrm>
    </dsp:sp>
    <dsp:sp modelId="{233B4D4F-FDC7-4875-82EF-3093A04E1807}">
      <dsp:nvSpPr>
        <dsp:cNvPr id="0" name=""/>
        <dsp:cNvSpPr/>
      </dsp:nvSpPr>
      <dsp:spPr>
        <a:xfrm>
          <a:off x="4380603" y="778424"/>
          <a:ext cx="1561379" cy="212764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t>There must be a link between capacity issues and structuring political incentives</a:t>
          </a:r>
          <a:endParaRPr lang="en-US" sz="1700" b="1" kern="1200" dirty="0"/>
        </a:p>
      </dsp:txBody>
      <dsp:txXfrm>
        <a:off x="4426334" y="824155"/>
        <a:ext cx="1469917" cy="2036184"/>
      </dsp:txXfrm>
    </dsp:sp>
    <dsp:sp modelId="{F79F640F-D0E0-4C32-84CC-B426CF16F8B9}">
      <dsp:nvSpPr>
        <dsp:cNvPr id="0" name=""/>
        <dsp:cNvSpPr/>
      </dsp:nvSpPr>
      <dsp:spPr>
        <a:xfrm>
          <a:off x="6098120" y="1648636"/>
          <a:ext cx="331012" cy="387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098120" y="1726080"/>
        <a:ext cx="231708" cy="232334"/>
      </dsp:txXfrm>
    </dsp:sp>
    <dsp:sp modelId="{251C6244-44DA-4F70-81A2-61654A4F8AAE}">
      <dsp:nvSpPr>
        <dsp:cNvPr id="0" name=""/>
        <dsp:cNvSpPr/>
      </dsp:nvSpPr>
      <dsp:spPr>
        <a:xfrm>
          <a:off x="6566534" y="778424"/>
          <a:ext cx="1767840" cy="2127646"/>
        </a:xfrm>
        <a:prstGeom prst="roundRect">
          <a:avLst>
            <a:gd name="adj" fmla="val 1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rPr>
            <a:t>There must be an independent scrutiny capacity</a:t>
          </a:r>
          <a:endParaRPr lang="en-US" sz="1800" b="1" kern="1200" dirty="0">
            <a:solidFill>
              <a:schemeClr val="tx1"/>
            </a:solidFill>
          </a:endParaRPr>
        </a:p>
      </dsp:txBody>
      <dsp:txXfrm>
        <a:off x="6618312" y="830202"/>
        <a:ext cx="1664284" cy="2024090"/>
      </dsp:txXfrm>
    </dsp:sp>
    <dsp:sp modelId="{2DB1509E-0143-4493-B625-A8A7E8257D7E}">
      <dsp:nvSpPr>
        <dsp:cNvPr id="0" name=""/>
        <dsp:cNvSpPr/>
      </dsp:nvSpPr>
      <dsp:spPr>
        <a:xfrm>
          <a:off x="8490513" y="1648636"/>
          <a:ext cx="331012" cy="387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490513" y="1726080"/>
        <a:ext cx="231708" cy="232334"/>
      </dsp:txXfrm>
    </dsp:sp>
    <dsp:sp modelId="{2DA2E7CA-AE17-49B9-877B-EA823F37191F}">
      <dsp:nvSpPr>
        <dsp:cNvPr id="0" name=""/>
        <dsp:cNvSpPr/>
      </dsp:nvSpPr>
      <dsp:spPr>
        <a:xfrm>
          <a:off x="8958926" y="778424"/>
          <a:ext cx="1561379" cy="2127646"/>
        </a:xfrm>
        <a:prstGeom prst="roundRect">
          <a:avLst>
            <a:gd name="adj" fmla="val 10000"/>
          </a:avLst>
        </a:prstGeom>
        <a:solidFill>
          <a:schemeClr val="accent3">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dirty="0" smtClean="0">
              <a:solidFill>
                <a:schemeClr val="tx1"/>
              </a:solidFill>
            </a:rPr>
            <a:t>Public audit plays a crucial role in the case of public expenditure</a:t>
          </a:r>
          <a:endParaRPr lang="en-US" sz="1700" b="1" kern="1200" dirty="0">
            <a:solidFill>
              <a:schemeClr val="tx1"/>
            </a:solidFill>
          </a:endParaRPr>
        </a:p>
      </dsp:txBody>
      <dsp:txXfrm>
        <a:off x="9004657" y="824155"/>
        <a:ext cx="1469917" cy="20361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F96853-031D-430B-8E85-E212E31A88DC}" type="datetimeFigureOut">
              <a:rPr lang="en-US" smtClean="0"/>
              <a:pPr/>
              <a:t>9/21/2021</a:t>
            </a:fld>
            <a:endParaRPr lang="en-US"/>
          </a:p>
        </p:txBody>
      </p:sp>
      <p:sp>
        <p:nvSpPr>
          <p:cNvPr id="5" name="Footer Placeholder 4"/>
          <p:cNvSpPr>
            <a:spLocks noGrp="1"/>
          </p:cNvSpPr>
          <p:nvPr>
            <p:ph type="ftr" sz="quarter" idx="11"/>
          </p:nvPr>
        </p:nvSpPr>
        <p:spPr/>
        <p:txBody>
          <a:bodyPr/>
          <a:lstStyle/>
          <a:p>
            <a:endParaRPr lang="en-US">
              <a:solidFill>
                <a:srgbClr val="4E67C8">
                  <a:tint val="20000"/>
                </a:srgb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E178A4-EA84-419B-8F12-10B6FFDA9B80}" type="slidenum">
              <a:rPr lang="en-US" smtClean="0"/>
              <a:pPr/>
              <a:t>‹#›</a:t>
            </a:fld>
            <a:endParaRPr lang="en-US"/>
          </a:p>
        </p:txBody>
      </p:sp>
    </p:spTree>
    <p:extLst>
      <p:ext uri="{BB962C8B-B14F-4D97-AF65-F5344CB8AC3E}">
        <p14:creationId xmlns:p14="http://schemas.microsoft.com/office/powerpoint/2010/main" val="127661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5" name="Footer Placeholder 4"/>
          <p:cNvSpPr>
            <a:spLocks noGrp="1"/>
          </p:cNvSpPr>
          <p:nvPr>
            <p:ph type="ftr" sz="quarter" idx="11"/>
          </p:nvPr>
        </p:nvSpPr>
        <p:spPr/>
        <p:txBody>
          <a:bodyPr/>
          <a:lstStyle/>
          <a:p>
            <a:pPr defTabSz="914400"/>
            <a:endParaRPr lang="en-US">
              <a:solidFill>
                <a:prstClr val="black"/>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defTabSz="914400"/>
            <a:fld id="{0FE178A4-EA84-419B-8F12-10B6FFDA9B80}"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06611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5" name="Footer Placeholder 4"/>
          <p:cNvSpPr>
            <a:spLocks noGrp="1"/>
          </p:cNvSpPr>
          <p:nvPr>
            <p:ph type="ftr" sz="quarter" idx="11"/>
          </p:nvPr>
        </p:nvSpPr>
        <p:spPr/>
        <p:txBody>
          <a:bodyPr/>
          <a:lstStyle/>
          <a:p>
            <a:pPr defTabSz="914400"/>
            <a:endParaRPr lang="en-US">
              <a:solidFill>
                <a:prstClr val="black"/>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defTabSz="914400"/>
            <a:fld id="{0FE178A4-EA84-419B-8F12-10B6FFDA9B80}" type="slidenum">
              <a:rPr lang="en-US" smtClean="0">
                <a:solidFill>
                  <a:prstClr val="black"/>
                </a:solidFill>
              </a:rPr>
              <a:pPr defTabSz="914400"/>
              <a:t>‹#›</a:t>
            </a:fld>
            <a:endParaRPr lang="en-US">
              <a:solidFill>
                <a:prstClr val="black"/>
              </a:solidFill>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0203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6" name="Footer Placeholder 5"/>
          <p:cNvSpPr>
            <a:spLocks noGrp="1"/>
          </p:cNvSpPr>
          <p:nvPr>
            <p:ph type="ftr" sz="quarter" idx="11"/>
          </p:nvPr>
        </p:nvSpPr>
        <p:spPr/>
        <p:txBody>
          <a:bodyPr/>
          <a:lstStyle/>
          <a:p>
            <a:pPr defTabSz="914400"/>
            <a:endParaRPr lang="en-US">
              <a:solidFill>
                <a:prstClr val="black"/>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914400"/>
            <a:fld id="{0FE178A4-EA84-419B-8F12-10B6FFDA9B80}"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69021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6" name="Footer Placeholder 5"/>
          <p:cNvSpPr>
            <a:spLocks noGrp="1"/>
          </p:cNvSpPr>
          <p:nvPr>
            <p:ph type="ftr" sz="quarter" idx="11"/>
          </p:nvPr>
        </p:nvSpPr>
        <p:spPr/>
        <p:txBody>
          <a:bodyPr/>
          <a:lstStyle/>
          <a:p>
            <a:pPr defTabSz="914400"/>
            <a:endParaRPr lang="en-US">
              <a:solidFill>
                <a:prstClr val="black"/>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914400"/>
            <a:fld id="{0FE178A4-EA84-419B-8F12-10B6FFDA9B80}" type="slidenum">
              <a:rPr lang="en-US" smtClean="0">
                <a:solidFill>
                  <a:prstClr val="black"/>
                </a:solidFill>
              </a:rPr>
              <a:pPr defTabSz="914400"/>
              <a:t>‹#›</a:t>
            </a:fld>
            <a:endParaRPr lang="en-US">
              <a:solidFill>
                <a:prstClr val="black"/>
              </a:solidFill>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23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6" name="Footer Placeholder 5"/>
          <p:cNvSpPr>
            <a:spLocks noGrp="1"/>
          </p:cNvSpPr>
          <p:nvPr>
            <p:ph type="ftr" sz="quarter" idx="11"/>
          </p:nvPr>
        </p:nvSpPr>
        <p:spPr/>
        <p:txBody>
          <a:bodyPr/>
          <a:lstStyle/>
          <a:p>
            <a:pPr defTabSz="914400"/>
            <a:endParaRPr lang="en-US">
              <a:solidFill>
                <a:prstClr val="black"/>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defTabSz="914400"/>
            <a:fld id="{0FE178A4-EA84-419B-8F12-10B6FFDA9B80}"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8697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888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382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27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329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14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636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018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74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060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96853-031D-430B-8E85-E212E31A88DC}" type="datetimeFigureOut">
              <a:rPr lang="en-US" smtClean="0">
                <a:solidFill>
                  <a:prstClr val="black"/>
                </a:solidFill>
              </a:rPr>
              <a:pPr/>
              <a:t>9/21/2021</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E178A4-EA84-419B-8F12-10B6FFDA9B8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5575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B8F96853-031D-430B-8E85-E212E31A88DC}" type="datetimeFigureOut">
              <a:rPr lang="en-US" smtClean="0">
                <a:solidFill>
                  <a:prstClr val="black"/>
                </a:solidFill>
              </a:rPr>
              <a:pPr defTabSz="914400"/>
              <a:t>9/21/2021</a:t>
            </a:fld>
            <a:endParaRPr lang="en-US">
              <a:solidFill>
                <a:prstClr val="black"/>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914400"/>
            <a:fld id="{0FE178A4-EA84-419B-8F12-10B6FFDA9B80}"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9739890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557349"/>
          </a:xfrm>
          <a:prstGeom prst="rect">
            <a:avLst/>
          </a:prstGeom>
          <a:solidFill>
            <a:schemeClr val="bg2">
              <a:lumMod val="90000"/>
            </a:schemeClr>
          </a:solidFill>
        </p:spPr>
        <p:txBody>
          <a:bodyPr wrap="square" rtlCol="0">
            <a:spAutoFit/>
          </a:bodyPr>
          <a:lstStyle/>
          <a:p>
            <a:pPr algn="ctr"/>
            <a:r>
              <a:rPr lang="en-US" sz="2380" b="1" dirty="0" smtClean="0"/>
              <a:t>USE OF INFORMATION TECHNOLOGY IN REVENUE GENERATION TO ENHANCE ECONOMIC RECOVERY IN NIGERIA: </a:t>
            </a:r>
          </a:p>
          <a:p>
            <a:pPr algn="ctr"/>
            <a:r>
              <a:rPr lang="en-US" sz="2380" b="1" dirty="0" smtClean="0"/>
              <a:t>NEED FOR ACCOUNTABILITY AND TRANSPARENCY BY PROFESSIONAL ACCOUNTANTS</a:t>
            </a:r>
            <a:endParaRPr lang="en-US" sz="2380" dirty="0">
              <a:latin typeface="Agency FB" panose="020B0503020202020204" pitchFamily="34" charset="0"/>
            </a:endParaRPr>
          </a:p>
        </p:txBody>
      </p:sp>
      <p:sp>
        <p:nvSpPr>
          <p:cNvPr id="6" name="Rectangle 5"/>
          <p:cNvSpPr/>
          <p:nvPr/>
        </p:nvSpPr>
        <p:spPr>
          <a:xfrm>
            <a:off x="169446" y="5871937"/>
            <a:ext cx="12022554" cy="954107"/>
          </a:xfrm>
          <a:prstGeom prst="rect">
            <a:avLst/>
          </a:prstGeom>
          <a:solidFill>
            <a:schemeClr val="accent3">
              <a:lumMod val="20000"/>
              <a:lumOff val="80000"/>
            </a:schemeClr>
          </a:solidFill>
          <a:ln>
            <a:solidFill>
              <a:schemeClr val="accent1"/>
            </a:solidFill>
          </a:ln>
        </p:spPr>
        <p:txBody>
          <a:bodyPr wrap="square">
            <a:spAutoFit/>
          </a:bodyPr>
          <a:lstStyle/>
          <a:p>
            <a:pPr algn="ctr"/>
            <a:r>
              <a:rPr lang="en-US" sz="2800" b="1" dirty="0"/>
              <a:t>Being a </a:t>
            </a:r>
            <a:r>
              <a:rPr lang="en-US" sz="2800" b="1" dirty="0" smtClean="0"/>
              <a:t>Lead Paper </a:t>
            </a:r>
            <a:r>
              <a:rPr lang="en-US" sz="2800" b="1" dirty="0"/>
              <a:t>Presented at the 16th ICAN Northern Zonal Accountants’ </a:t>
            </a:r>
            <a:r>
              <a:rPr lang="en-US" sz="2800" b="1" dirty="0" smtClean="0"/>
              <a:t>Conference on 21th September</a:t>
            </a:r>
            <a:r>
              <a:rPr lang="en-US" sz="2800" b="1" dirty="0"/>
              <a:t>, </a:t>
            </a:r>
            <a:r>
              <a:rPr lang="en-US" sz="2800" b="1" dirty="0" smtClean="0"/>
              <a:t>2021</a:t>
            </a:r>
            <a:endParaRPr lang="en-US" sz="2800" b="1" dirty="0">
              <a:latin typeface="Agency FB" panose="020B0503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5666" y="1402285"/>
            <a:ext cx="1946727" cy="2272935"/>
          </a:xfrm>
          <a:prstGeom prst="ellipse">
            <a:avLst/>
          </a:prstGeom>
        </p:spPr>
      </p:pic>
      <p:sp>
        <p:nvSpPr>
          <p:cNvPr id="8" name="TextBox 7"/>
          <p:cNvSpPr txBox="1"/>
          <p:nvPr/>
        </p:nvSpPr>
        <p:spPr>
          <a:xfrm>
            <a:off x="3776225" y="3754066"/>
            <a:ext cx="5154705" cy="1631216"/>
          </a:xfrm>
          <a:prstGeom prst="rect">
            <a:avLst/>
          </a:prstGeom>
          <a:solidFill>
            <a:schemeClr val="bg2">
              <a:lumMod val="90000"/>
            </a:schemeClr>
          </a:solidFill>
          <a:ln/>
          <a:effectLst>
            <a:innerShdw blurRad="114300">
              <a:prstClr val="black"/>
            </a:inn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solidFill>
                  <a:schemeClr val="tx1"/>
                </a:solidFill>
                <a:latin typeface="Agency FB" pitchFamily="34" charset="0"/>
              </a:rPr>
              <a:t>Prof. Godwin Emmanuel Oyedokun</a:t>
            </a:r>
          </a:p>
          <a:p>
            <a:pPr algn="ctr"/>
            <a:r>
              <a:rPr lang="en-US" sz="1600" b="1" dirty="0" smtClean="0">
                <a:solidFill>
                  <a:schemeClr val="tx1"/>
                </a:solidFill>
                <a:latin typeface="Agency FB" panose="020B0503020202020204" pitchFamily="34" charset="0"/>
              </a:rPr>
              <a:t>godwinoye@yahoo.com</a:t>
            </a:r>
          </a:p>
          <a:p>
            <a:pPr algn="ctr"/>
            <a:r>
              <a:rPr lang="en-US" sz="1600" b="1" dirty="0" smtClean="0">
                <a:solidFill>
                  <a:schemeClr val="tx1"/>
                </a:solidFill>
                <a:latin typeface="Agency FB" panose="020B0503020202020204" pitchFamily="34" charset="0"/>
              </a:rPr>
              <a:t>+2348033737184, &amp; +2348055863944</a:t>
            </a:r>
          </a:p>
          <a:p>
            <a:pPr algn="ctr"/>
            <a:r>
              <a:rPr lang="en-US" sz="1600" b="1" dirty="0">
                <a:solidFill>
                  <a:schemeClr val="tx1"/>
                </a:solidFill>
                <a:latin typeface="Agency FB" pitchFamily="34" charset="0"/>
              </a:rPr>
              <a:t>Professor </a:t>
            </a:r>
            <a:r>
              <a:rPr lang="en-US" sz="1600" b="1" dirty="0" smtClean="0">
                <a:solidFill>
                  <a:schemeClr val="tx1"/>
                </a:solidFill>
                <a:latin typeface="Agency FB" pitchFamily="34" charset="0"/>
              </a:rPr>
              <a:t>of </a:t>
            </a:r>
            <a:r>
              <a:rPr lang="en-US" sz="1600" b="1" dirty="0">
                <a:solidFill>
                  <a:schemeClr val="tx1"/>
                </a:solidFill>
                <a:latin typeface="Agency FB" pitchFamily="34" charset="0"/>
              </a:rPr>
              <a:t>Management &amp; Accounting </a:t>
            </a:r>
            <a:endParaRPr lang="en-US" sz="1600" b="1" dirty="0" smtClean="0">
              <a:solidFill>
                <a:schemeClr val="tx1"/>
              </a:solidFill>
              <a:latin typeface="Agency FB" pitchFamily="34" charset="0"/>
            </a:endParaRPr>
          </a:p>
          <a:p>
            <a:pPr algn="ctr"/>
            <a:r>
              <a:rPr lang="en-US" sz="1600" b="1" dirty="0" smtClean="0">
                <a:solidFill>
                  <a:schemeClr val="tx1"/>
                </a:solidFill>
                <a:latin typeface="Agency FB" pitchFamily="34" charset="0"/>
              </a:rPr>
              <a:t>Lead City University</a:t>
            </a:r>
            <a:r>
              <a:rPr lang="en-US" sz="1600" b="1" dirty="0">
                <a:solidFill>
                  <a:schemeClr val="tx1"/>
                </a:solidFill>
                <a:latin typeface="Agency FB" pitchFamily="34" charset="0"/>
              </a:rPr>
              <a:t>, Ibadan, </a:t>
            </a:r>
            <a:r>
              <a:rPr lang="en-US" sz="1600" b="1" dirty="0" smtClean="0">
                <a:solidFill>
                  <a:schemeClr val="tx1"/>
                </a:solidFill>
                <a:latin typeface="Agency FB" pitchFamily="34" charset="0"/>
              </a:rPr>
              <a:t>Nigeria</a:t>
            </a:r>
            <a:endParaRPr lang="en-US" sz="1600" b="1" dirty="0">
              <a:solidFill>
                <a:schemeClr val="tx1"/>
              </a:solidFill>
              <a:latin typeface="Agency FB" pitchFamily="34" charset="0"/>
            </a:endParaRPr>
          </a:p>
          <a:p>
            <a:pPr algn="ctr"/>
            <a:endParaRPr lang="en-US" sz="1600" b="1" dirty="0" smtClean="0">
              <a:solidFill>
                <a:schemeClr val="tx1"/>
              </a:solidFill>
              <a:latin typeface="Agency FB" pitchFamily="34" charset="0"/>
            </a:endParaRPr>
          </a:p>
        </p:txBody>
      </p:sp>
    </p:spTree>
    <p:extLst>
      <p:ext uri="{BB962C8B-B14F-4D97-AF65-F5344CB8AC3E}">
        <p14:creationId xmlns:p14="http://schemas.microsoft.com/office/powerpoint/2010/main" val="3242727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936378" y="605119"/>
            <a:ext cx="8888506" cy="710725"/>
          </a:xfrm>
          <a:solidFill>
            <a:schemeClr val="accent6">
              <a:lumMod val="60000"/>
              <a:lumOff val="40000"/>
            </a:schemeClr>
          </a:solidFill>
        </p:spPr>
        <p:txBody>
          <a:bodyPr>
            <a:noAutofit/>
          </a:bodyPr>
          <a:lstStyle/>
          <a:p>
            <a:pPr algn="ctr">
              <a:lnSpc>
                <a:spcPct val="150000"/>
              </a:lnSpc>
              <a:spcAft>
                <a:spcPts val="800"/>
              </a:spcAft>
            </a:pPr>
            <a:r>
              <a:rPr lang="en-US" sz="2400" b="1" dirty="0" smtClean="0"/>
              <a:t>ECONOMIC </a:t>
            </a:r>
            <a:r>
              <a:rPr lang="en-US" sz="2400" b="1" dirty="0" smtClean="0"/>
              <a:t>RECOVERY</a:t>
            </a:r>
            <a:endParaRPr lang="en-US" sz="2400" b="1" dirty="0">
              <a:solidFill>
                <a:schemeClr val="tx1"/>
              </a:solidFill>
              <a:latin typeface="Agency FB" pitchFamily="34" charset="0"/>
            </a:endParaRPr>
          </a:p>
        </p:txBody>
      </p:sp>
      <p:sp>
        <p:nvSpPr>
          <p:cNvPr id="3" name="Rectangle 2"/>
          <p:cNvSpPr/>
          <p:nvPr/>
        </p:nvSpPr>
        <p:spPr>
          <a:xfrm>
            <a:off x="820270" y="1315844"/>
            <a:ext cx="10824883" cy="5559664"/>
          </a:xfrm>
          <a:prstGeom prst="rect">
            <a:avLst/>
          </a:prstGeom>
        </p:spPr>
        <p:txBody>
          <a:bodyPr wrap="square">
            <a:spAutoFit/>
          </a:bodyPr>
          <a:lstStyle/>
          <a:p>
            <a:pPr marL="342900" indent="-342900" algn="just" fontAlgn="base">
              <a:lnSpc>
                <a:spcPct val="150000"/>
              </a:lnSpc>
              <a:spcAft>
                <a:spcPts val="0"/>
              </a:spcAft>
              <a:buFont typeface="Wingdings" panose="05000000000000000000" pitchFamily="2" charset="2"/>
              <a:buChar char="ü"/>
            </a:pP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The </a:t>
            </a:r>
            <a:r>
              <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labor, capital goods, and other productive resources that were tied up in business that failed and went under during the recession are re-employed in new activities as unemployed workers find new jobs and failed firms are bought up or divided up by </a:t>
            </a: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others</a:t>
            </a:r>
          </a:p>
          <a:p>
            <a:pPr marL="342900" indent="-342900" algn="just" fontAlgn="base">
              <a:lnSpc>
                <a:spcPct val="150000"/>
              </a:lnSpc>
              <a:spcAft>
                <a:spcPts val="0"/>
              </a:spcAft>
              <a:buFont typeface="Wingdings" panose="05000000000000000000" pitchFamily="2" charset="2"/>
              <a:buChar char="ü"/>
            </a:pP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A </a:t>
            </a:r>
            <a:r>
              <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recovery is the economy healing itself from the damage done, and it sets the stage for a new </a:t>
            </a: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expansion</a:t>
            </a:r>
            <a:endPar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endParaRPr>
          </a:p>
          <a:p>
            <a:pPr marL="342900" indent="-342900" algn="just" fontAlgn="base">
              <a:lnSpc>
                <a:spcPct val="150000"/>
              </a:lnSpc>
              <a:spcAft>
                <a:spcPts val="0"/>
              </a:spcAft>
              <a:buFont typeface="Wingdings" panose="05000000000000000000" pitchFamily="2" charset="2"/>
              <a:buChar char="ü"/>
            </a:pPr>
            <a:r>
              <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Market economies experience ups and downs for several </a:t>
            </a: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reasons</a:t>
            </a:r>
          </a:p>
          <a:p>
            <a:pPr marL="342900" indent="-342900" algn="just" fontAlgn="base">
              <a:lnSpc>
                <a:spcPct val="150000"/>
              </a:lnSpc>
              <a:spcAft>
                <a:spcPts val="0"/>
              </a:spcAft>
              <a:buFont typeface="Wingdings" panose="05000000000000000000" pitchFamily="2" charset="2"/>
              <a:buChar char="ü"/>
            </a:pP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Economies </a:t>
            </a:r>
            <a:r>
              <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can be impacted by all kinds of factors, including revolutions, financial crises, and global </a:t>
            </a: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influences</a:t>
            </a:r>
          </a:p>
          <a:p>
            <a:pPr marL="342900" indent="-342900" algn="just" fontAlgn="base">
              <a:lnSpc>
                <a:spcPct val="150000"/>
              </a:lnSpc>
              <a:spcAft>
                <a:spcPts val="0"/>
              </a:spcAft>
              <a:buFont typeface="Wingdings" panose="05000000000000000000" pitchFamily="2" charset="2"/>
              <a:buChar char="ü"/>
            </a:pPr>
            <a:r>
              <a:rPr lang="en-US" sz="24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Sometimes </a:t>
            </a:r>
            <a:r>
              <a:rPr lang="en-US" sz="24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these shifts in markets can take on a pattern that can be thought of as a kind of wave or cycle, with distinct stages of an expansion or boom, a peak leading to some economic crisis, a recession, and a subsequent recovery.</a:t>
            </a:r>
            <a:endParaRPr lang="en-US" sz="2400" dirty="0">
              <a:effectLst/>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580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936378" y="605119"/>
            <a:ext cx="8888506" cy="710725"/>
          </a:xfrm>
          <a:solidFill>
            <a:schemeClr val="accent6">
              <a:lumMod val="60000"/>
              <a:lumOff val="40000"/>
            </a:schemeClr>
          </a:solidFill>
        </p:spPr>
        <p:txBody>
          <a:bodyPr>
            <a:noAutofit/>
          </a:bodyPr>
          <a:lstStyle/>
          <a:p>
            <a:pPr algn="ctr">
              <a:lnSpc>
                <a:spcPct val="150000"/>
              </a:lnSpc>
              <a:spcAft>
                <a:spcPts val="800"/>
              </a:spcAft>
            </a:pPr>
            <a:r>
              <a:rPr lang="en-US" sz="2400" b="1" dirty="0" smtClean="0"/>
              <a:t>Process </a:t>
            </a:r>
            <a:r>
              <a:rPr lang="en-US" sz="2400" b="1" dirty="0"/>
              <a:t>of Recovery</a:t>
            </a:r>
            <a:endParaRPr lang="en-US" sz="2400" b="1" dirty="0">
              <a:solidFill>
                <a:schemeClr val="tx1"/>
              </a:solidFill>
              <a:latin typeface="Agency FB" pitchFamily="34" charset="0"/>
            </a:endParaRPr>
          </a:p>
        </p:txBody>
      </p:sp>
      <p:graphicFrame>
        <p:nvGraphicFramePr>
          <p:cNvPr id="4" name="Diagram 3"/>
          <p:cNvGraphicFramePr/>
          <p:nvPr>
            <p:extLst>
              <p:ext uri="{D42A27DB-BD31-4B8C-83A1-F6EECF244321}">
                <p14:modId xmlns:p14="http://schemas.microsoft.com/office/powerpoint/2010/main" val="74881559"/>
              </p:ext>
            </p:extLst>
          </p:nvPr>
        </p:nvGraphicFramePr>
        <p:xfrm>
          <a:off x="820270" y="1471019"/>
          <a:ext cx="10905565" cy="4862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558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936378" y="605119"/>
            <a:ext cx="8888506" cy="710725"/>
          </a:xfrm>
          <a:solidFill>
            <a:schemeClr val="accent6">
              <a:lumMod val="60000"/>
              <a:lumOff val="40000"/>
            </a:schemeClr>
          </a:solidFill>
        </p:spPr>
        <p:txBody>
          <a:bodyPr>
            <a:noAutofit/>
          </a:bodyPr>
          <a:lstStyle/>
          <a:p>
            <a:pPr algn="ctr">
              <a:lnSpc>
                <a:spcPct val="150000"/>
              </a:lnSpc>
              <a:spcAft>
                <a:spcPts val="800"/>
              </a:spcAft>
            </a:pPr>
            <a:r>
              <a:rPr lang="en-US" sz="2400" b="1" dirty="0"/>
              <a:t>Indicators of Recovery</a:t>
            </a:r>
            <a:endParaRPr lang="en-US" sz="2400" b="1" dirty="0">
              <a:solidFill>
                <a:schemeClr val="tx1"/>
              </a:solidFill>
              <a:latin typeface="Agency FB" pitchFamily="34" charset="0"/>
            </a:endParaRPr>
          </a:p>
        </p:txBody>
      </p:sp>
      <p:graphicFrame>
        <p:nvGraphicFramePr>
          <p:cNvPr id="5" name="Diagram 4"/>
          <p:cNvGraphicFramePr/>
          <p:nvPr>
            <p:extLst>
              <p:ext uri="{D42A27DB-BD31-4B8C-83A1-F6EECF244321}">
                <p14:modId xmlns:p14="http://schemas.microsoft.com/office/powerpoint/2010/main" val="4201906172"/>
              </p:ext>
            </p:extLst>
          </p:nvPr>
        </p:nvGraphicFramePr>
        <p:xfrm>
          <a:off x="1403470" y="1628077"/>
          <a:ext cx="9954322" cy="430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173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90337" y="605119"/>
            <a:ext cx="9705495" cy="710725"/>
          </a:xfrm>
          <a:solidFill>
            <a:schemeClr val="accent6">
              <a:lumMod val="60000"/>
              <a:lumOff val="40000"/>
            </a:schemeClr>
          </a:solidFill>
        </p:spPr>
        <p:txBody>
          <a:bodyPr>
            <a:noAutofit/>
          </a:bodyPr>
          <a:lstStyle/>
          <a:p>
            <a:pPr algn="ctr">
              <a:lnSpc>
                <a:spcPct val="150000"/>
              </a:lnSpc>
              <a:spcAft>
                <a:spcPts val="800"/>
              </a:spcAft>
            </a:pPr>
            <a:r>
              <a:rPr lang="en-US" sz="2400" b="1" dirty="0"/>
              <a:t>Recent Economic Recovery Intervention </a:t>
            </a:r>
            <a:r>
              <a:rPr lang="en-US" sz="2400" b="1" dirty="0" err="1" smtClean="0"/>
              <a:t>Programmes</a:t>
            </a:r>
            <a:r>
              <a:rPr lang="en-US" sz="2400" b="1" dirty="0"/>
              <a:t> </a:t>
            </a:r>
            <a:r>
              <a:rPr lang="en-US" sz="2400" b="1" dirty="0" smtClean="0"/>
              <a:t>in Nigeria</a:t>
            </a:r>
            <a:endParaRPr lang="en-US" sz="2400" b="1" dirty="0">
              <a:solidFill>
                <a:schemeClr val="tx1"/>
              </a:solidFill>
              <a:latin typeface="Agency FB" pitchFamily="34" charset="0"/>
            </a:endParaRPr>
          </a:p>
        </p:txBody>
      </p:sp>
      <p:sp>
        <p:nvSpPr>
          <p:cNvPr id="3" name="Rectangle 2"/>
          <p:cNvSpPr/>
          <p:nvPr/>
        </p:nvSpPr>
        <p:spPr>
          <a:xfrm>
            <a:off x="1003611" y="1264469"/>
            <a:ext cx="10192221" cy="4648452"/>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N500billion COVID-19 Crisis Intervention Fund </a:t>
            </a:r>
            <a:r>
              <a:rPr lang="en-US" sz="2000" dirty="0" smtClean="0">
                <a:latin typeface="Agency FB" panose="020B0503020202020204" pitchFamily="34" charset="0"/>
              </a:rPr>
              <a:t>(tagged ‘The Fund’)</a:t>
            </a:r>
            <a:endParaRPr lang="en-US" sz="2000" dirty="0">
              <a:latin typeface="Agency FB" panose="020B0503020202020204" pitchFamily="34" charset="0"/>
            </a:endParaRP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Access to the USD90 million Regional Disease Surveillance Systems (‘REDISSE’) facility</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Availability of the sum of N102.5billion for direct interventions in the healthcare sector</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Planned release and enhancement (where necessary) of hazard allowances to Federal health workers</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Revision of the Strategic Revenue Growth Initiative (SRGI) which aimed at strengthening revenue generating agencies to enable them live up to expectations of increasing revenues to fund the budget</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USD150 million intervention fund from Nigeria Sovereign Investment Authority Stabilization Fund</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Debt and Interest Moratorium for States</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Restructuring of Treasury Single Account (TSA)</a:t>
            </a:r>
          </a:p>
          <a:p>
            <a:pPr marL="285750" indent="-285750" algn="just">
              <a:lnSpc>
                <a:spcPct val="150000"/>
              </a:lnSpc>
              <a:buFont typeface="Wingdings" panose="05000000000000000000" pitchFamily="2" charset="2"/>
              <a:buChar char="ü"/>
            </a:pPr>
            <a:r>
              <a:rPr lang="en-US" sz="2000" dirty="0">
                <a:latin typeface="Agency FB" panose="020B0503020202020204" pitchFamily="34" charset="0"/>
              </a:rPr>
              <a:t>Amendment of the 2020 Appropriation Act.</a:t>
            </a:r>
          </a:p>
        </p:txBody>
      </p:sp>
    </p:spTree>
    <p:extLst>
      <p:ext uri="{BB962C8B-B14F-4D97-AF65-F5344CB8AC3E}">
        <p14:creationId xmlns:p14="http://schemas.microsoft.com/office/powerpoint/2010/main" val="1172661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90337" y="605119"/>
            <a:ext cx="9705495" cy="599213"/>
          </a:xfrm>
          <a:solidFill>
            <a:schemeClr val="accent6">
              <a:lumMod val="60000"/>
              <a:lumOff val="40000"/>
            </a:schemeClr>
          </a:solidFill>
        </p:spPr>
        <p:txBody>
          <a:bodyPr>
            <a:noAutofit/>
          </a:bodyPr>
          <a:lstStyle/>
          <a:p>
            <a:pPr algn="ctr">
              <a:lnSpc>
                <a:spcPct val="150000"/>
              </a:lnSpc>
              <a:spcAft>
                <a:spcPts val="800"/>
              </a:spcAft>
            </a:pPr>
            <a:r>
              <a:rPr lang="en-US" sz="2400" b="1" dirty="0" smtClean="0"/>
              <a:t>ACCOUNTABILITY </a:t>
            </a:r>
            <a:r>
              <a:rPr lang="en-US" sz="2400" b="1" dirty="0" smtClean="0"/>
              <a:t>AND TRANSPARENCY</a:t>
            </a:r>
            <a:endParaRPr lang="en-US" sz="2400" b="1" dirty="0">
              <a:solidFill>
                <a:schemeClr val="tx1"/>
              </a:solidFill>
              <a:latin typeface="Agency FB" pitchFamily="34" charset="0"/>
            </a:endParaRPr>
          </a:p>
        </p:txBody>
      </p:sp>
      <p:graphicFrame>
        <p:nvGraphicFramePr>
          <p:cNvPr id="4" name="Diagram 3"/>
          <p:cNvGraphicFramePr/>
          <p:nvPr>
            <p:extLst>
              <p:ext uri="{D42A27DB-BD31-4B8C-83A1-F6EECF244321}">
                <p14:modId xmlns:p14="http://schemas.microsoft.com/office/powerpoint/2010/main" val="1218589001"/>
              </p:ext>
            </p:extLst>
          </p:nvPr>
        </p:nvGraphicFramePr>
        <p:xfrm>
          <a:off x="1003611" y="1545829"/>
          <a:ext cx="10192221" cy="517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870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90337" y="605119"/>
            <a:ext cx="9705495" cy="599213"/>
          </a:xfrm>
          <a:solidFill>
            <a:schemeClr val="accent6">
              <a:lumMod val="60000"/>
              <a:lumOff val="40000"/>
            </a:schemeClr>
          </a:solidFill>
        </p:spPr>
        <p:txBody>
          <a:bodyPr>
            <a:noAutofit/>
          </a:bodyPr>
          <a:lstStyle/>
          <a:p>
            <a:pPr algn="ctr">
              <a:lnSpc>
                <a:spcPct val="150000"/>
              </a:lnSpc>
              <a:spcAft>
                <a:spcPts val="800"/>
              </a:spcAft>
            </a:pPr>
            <a:r>
              <a:rPr lang="en-US" sz="2400" b="1" dirty="0"/>
              <a:t>Pillars of Accountability</a:t>
            </a:r>
            <a:endParaRPr lang="en-US" sz="2400" b="1" dirty="0">
              <a:solidFill>
                <a:schemeClr val="tx1"/>
              </a:solidFill>
              <a:latin typeface="Agency FB" pitchFamily="34" charset="0"/>
            </a:endParaRPr>
          </a:p>
        </p:txBody>
      </p:sp>
      <p:graphicFrame>
        <p:nvGraphicFramePr>
          <p:cNvPr id="5" name="Diagram 4"/>
          <p:cNvGraphicFramePr/>
          <p:nvPr>
            <p:extLst>
              <p:ext uri="{D42A27DB-BD31-4B8C-83A1-F6EECF244321}">
                <p14:modId xmlns:p14="http://schemas.microsoft.com/office/powerpoint/2010/main" val="2697037257"/>
              </p:ext>
            </p:extLst>
          </p:nvPr>
        </p:nvGraphicFramePr>
        <p:xfrm>
          <a:off x="1490337" y="1204332"/>
          <a:ext cx="9705495" cy="5196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0893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90337" y="605119"/>
            <a:ext cx="9705495" cy="599213"/>
          </a:xfrm>
          <a:solidFill>
            <a:schemeClr val="accent6">
              <a:lumMod val="60000"/>
              <a:lumOff val="40000"/>
            </a:schemeClr>
          </a:solidFill>
        </p:spPr>
        <p:txBody>
          <a:bodyPr>
            <a:noAutofit/>
          </a:bodyPr>
          <a:lstStyle/>
          <a:p>
            <a:pPr algn="ctr">
              <a:lnSpc>
                <a:spcPct val="150000"/>
              </a:lnSpc>
              <a:spcAft>
                <a:spcPts val="800"/>
              </a:spcAft>
            </a:pPr>
            <a:r>
              <a:rPr lang="en-US" sz="2400" b="1" dirty="0"/>
              <a:t>Types of Accountability</a:t>
            </a:r>
            <a:endParaRPr lang="en-US" sz="2400" b="1" dirty="0">
              <a:solidFill>
                <a:schemeClr val="tx1"/>
              </a:solidFill>
              <a:latin typeface="Agency FB" pitchFamily="34" charset="0"/>
            </a:endParaRPr>
          </a:p>
        </p:txBody>
      </p:sp>
      <p:graphicFrame>
        <p:nvGraphicFramePr>
          <p:cNvPr id="6" name="Diagram 5"/>
          <p:cNvGraphicFramePr/>
          <p:nvPr>
            <p:extLst>
              <p:ext uri="{D42A27DB-BD31-4B8C-83A1-F6EECF244321}">
                <p14:modId xmlns:p14="http://schemas.microsoft.com/office/powerpoint/2010/main" val="1555376955"/>
              </p:ext>
            </p:extLst>
          </p:nvPr>
        </p:nvGraphicFramePr>
        <p:xfrm>
          <a:off x="1092820" y="1605777"/>
          <a:ext cx="10571356" cy="4827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6160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90337" y="605119"/>
            <a:ext cx="9705495" cy="599213"/>
          </a:xfrm>
          <a:solidFill>
            <a:schemeClr val="accent6">
              <a:lumMod val="60000"/>
              <a:lumOff val="40000"/>
            </a:schemeClr>
          </a:solidFill>
        </p:spPr>
        <p:txBody>
          <a:bodyPr>
            <a:noAutofit/>
          </a:bodyPr>
          <a:lstStyle/>
          <a:p>
            <a:pPr algn="ctr">
              <a:lnSpc>
                <a:spcPct val="150000"/>
              </a:lnSpc>
              <a:spcAft>
                <a:spcPts val="800"/>
              </a:spcAft>
            </a:pPr>
            <a:r>
              <a:rPr lang="en-US" sz="2400" b="1" dirty="0"/>
              <a:t>Transparency</a:t>
            </a:r>
            <a:endParaRPr lang="en-US" sz="2400" b="1" dirty="0">
              <a:solidFill>
                <a:schemeClr val="tx1"/>
              </a:solidFill>
              <a:latin typeface="Agency FB" pitchFamily="34" charset="0"/>
            </a:endParaRPr>
          </a:p>
        </p:txBody>
      </p:sp>
      <p:sp>
        <p:nvSpPr>
          <p:cNvPr id="9" name="Folded Corner 8"/>
          <p:cNvSpPr/>
          <p:nvPr/>
        </p:nvSpPr>
        <p:spPr>
          <a:xfrm>
            <a:off x="672352" y="1204332"/>
            <a:ext cx="11040035" cy="5478856"/>
          </a:xfrm>
          <a:prstGeom prst="foldedCorner">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2352" y="1331259"/>
            <a:ext cx="10905565" cy="4955203"/>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Transparency is nowadays considered as a key tool of good governance and a prerequisite to any democratic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regime</a:t>
            </a: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According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to Joseph E. Stiglitz, judicious use of transparency has the power to create a virtuous circle where legitimacy, citizens’ participation and trust could together lead to a dynamic political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change</a:t>
            </a:r>
            <a:endParaRPr lang="en-US" sz="2200" b="1" dirty="0" smtClean="0">
              <a:latin typeface="Agency FB" panose="020B0503020202020204" pitchFamily="34" charset="0"/>
              <a:ea typeface="Arial Unicode MS" panose="020B0604020202020204" pitchFamily="34" charset="-128"/>
              <a:cs typeface="Arial Unicode MS" panose="020B0604020202020204" pitchFamily="34" charset="-128"/>
            </a:endParaRP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Reforms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aimed at promoting a more transparent administration are therefore supported by most governments around the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world</a:t>
            </a:r>
            <a:endParaRPr lang="en-US" sz="2200" b="1" dirty="0" smtClean="0">
              <a:latin typeface="Agency FB" panose="020B0503020202020204" pitchFamily="34" charset="0"/>
              <a:ea typeface="Arial Unicode MS" panose="020B0604020202020204" pitchFamily="34" charset="-128"/>
              <a:cs typeface="Arial Unicode MS" panose="020B0604020202020204" pitchFamily="34" charset="-128"/>
            </a:endParaRP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Access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to information, more specifically on Freedom of Information (FOI)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laws,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while others are concerned with the issue of new technologies and particularly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e-government</a:t>
            </a:r>
            <a:endParaRPr lang="en-US" sz="2200" b="1" dirty="0" smtClean="0">
              <a:latin typeface="Agency FB" panose="020B0503020202020204" pitchFamily="34" charset="0"/>
              <a:ea typeface="Arial Unicode MS" panose="020B0604020202020204" pitchFamily="34" charset="-128"/>
              <a:cs typeface="Arial Unicode MS" panose="020B0604020202020204" pitchFamily="34" charset="-128"/>
            </a:endParaRP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Historically</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 transparency developed into a political, legal and moral project at the time of the French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revolution</a:t>
            </a:r>
            <a:endParaRPr lang="en-US" sz="2200" b="1" dirty="0" smtClean="0">
              <a:latin typeface="Agency FB" panose="020B0503020202020204" pitchFamily="34" charset="0"/>
              <a:ea typeface="Arial Unicode MS" panose="020B0604020202020204" pitchFamily="34" charset="-128"/>
              <a:cs typeface="Arial Unicode MS" panose="020B0604020202020204" pitchFamily="34" charset="-128"/>
            </a:endParaRP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It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is brandished as a counter-power to the absolute monarchy, a system based exclusively on secrecy and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arbitrariness</a:t>
            </a:r>
          </a:p>
          <a:p>
            <a:pPr marL="285750" indent="-285750" algn="just">
              <a:spcBef>
                <a:spcPts val="600"/>
              </a:spcBef>
              <a:buFont typeface="Wingdings" panose="05000000000000000000" pitchFamily="2" charset="2"/>
              <a:buChar char="Ø"/>
            </a:pP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The notions </a:t>
            </a:r>
            <a:r>
              <a:rPr lang="en-US" sz="2200" b="1" dirty="0">
                <a:latin typeface="Agency FB" panose="020B0503020202020204" pitchFamily="34" charset="0"/>
                <a:ea typeface="Arial Unicode MS" panose="020B0604020202020204" pitchFamily="34" charset="-128"/>
                <a:cs typeface="Arial Unicode MS" panose="020B0604020202020204" pitchFamily="34" charset="-128"/>
              </a:rPr>
              <a:t>of publicity and public opinion are promoted by supporters of </a:t>
            </a:r>
            <a:r>
              <a:rPr lang="en-US" sz="2200" b="1" dirty="0" smtClean="0">
                <a:latin typeface="Agency FB" panose="020B0503020202020204" pitchFamily="34" charset="0"/>
                <a:ea typeface="Arial Unicode MS" panose="020B0604020202020204" pitchFamily="34" charset="-128"/>
                <a:cs typeface="Arial Unicode MS" panose="020B0604020202020204" pitchFamily="34" charset="-128"/>
              </a:rPr>
              <a:t>transparency</a:t>
            </a:r>
            <a:endParaRPr lang="en-US" sz="2200" b="1" dirty="0">
              <a:latin typeface="Agency FB" panose="020B0503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24313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1035423" y="1204331"/>
            <a:ext cx="10529048" cy="5061997"/>
          </a:xfrm>
          <a:prstGeom prst="doubleWav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443753"/>
            <a:ext cx="9514950" cy="760579"/>
          </a:xfrm>
          <a:solidFill>
            <a:schemeClr val="accent6">
              <a:lumMod val="60000"/>
              <a:lumOff val="40000"/>
            </a:schemeClr>
          </a:solidFill>
        </p:spPr>
        <p:txBody>
          <a:bodyPr>
            <a:noAutofit/>
          </a:bodyPr>
          <a:lstStyle/>
          <a:p>
            <a:pPr algn="ctr">
              <a:lnSpc>
                <a:spcPct val="150000"/>
              </a:lnSpc>
              <a:spcAft>
                <a:spcPts val="800"/>
              </a:spcAft>
            </a:pPr>
            <a:r>
              <a:rPr lang="en-US" sz="28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Five Attributes of </a:t>
            </a:r>
            <a:r>
              <a:rPr lang="en-US" sz="28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Transparency</a:t>
            </a:r>
            <a:endParaRPr lang="en-US" sz="2800" b="1" dirty="0">
              <a:solidFill>
                <a:schemeClr val="tx1"/>
              </a:solidFill>
              <a:latin typeface="Agency FB" pitchFamily="34" charset="0"/>
            </a:endParaRPr>
          </a:p>
        </p:txBody>
      </p:sp>
      <p:graphicFrame>
        <p:nvGraphicFramePr>
          <p:cNvPr id="7" name="Diagram 6"/>
          <p:cNvGraphicFramePr/>
          <p:nvPr>
            <p:extLst>
              <p:ext uri="{D42A27DB-BD31-4B8C-83A1-F6EECF244321}">
                <p14:modId xmlns:p14="http://schemas.microsoft.com/office/powerpoint/2010/main" val="1277419320"/>
              </p:ext>
            </p:extLst>
          </p:nvPr>
        </p:nvGraphicFramePr>
        <p:xfrm>
          <a:off x="1035423" y="1882587"/>
          <a:ext cx="10529048" cy="3684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409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535254"/>
            <a:ext cx="9514950" cy="735982"/>
          </a:xfrm>
          <a:solidFill>
            <a:schemeClr val="accent6">
              <a:lumMod val="60000"/>
              <a:lumOff val="40000"/>
            </a:schemeClr>
          </a:solidFill>
        </p:spPr>
        <p:txBody>
          <a:bodyPr>
            <a:noAutofit/>
          </a:bodyPr>
          <a:lstStyle/>
          <a:p>
            <a:pPr algn="ctr">
              <a:lnSpc>
                <a:spcPct val="150000"/>
              </a:lnSpc>
              <a:spcAft>
                <a:spcPts val="800"/>
              </a:spcAft>
            </a:pPr>
            <a:r>
              <a:rPr lang="en-US" sz="2800" b="1" dirty="0"/>
              <a:t>The Nature of Accounting</a:t>
            </a:r>
            <a:endParaRPr lang="en-US" sz="2800" b="1" dirty="0">
              <a:solidFill>
                <a:schemeClr val="tx1"/>
              </a:solidFill>
              <a:latin typeface="Agency FB" pitchFamily="34" charset="0"/>
            </a:endParaRPr>
          </a:p>
        </p:txBody>
      </p:sp>
      <p:graphicFrame>
        <p:nvGraphicFramePr>
          <p:cNvPr id="5" name="Diagram 4"/>
          <p:cNvGraphicFramePr/>
          <p:nvPr>
            <p:extLst>
              <p:ext uri="{D42A27DB-BD31-4B8C-83A1-F6EECF244321}">
                <p14:modId xmlns:p14="http://schemas.microsoft.com/office/powerpoint/2010/main" val="1292923710"/>
              </p:ext>
            </p:extLst>
          </p:nvPr>
        </p:nvGraphicFramePr>
        <p:xfrm>
          <a:off x="2040179" y="1425388"/>
          <a:ext cx="8184667" cy="494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172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3" name="Rectangle 2"/>
          <p:cNvSpPr/>
          <p:nvPr/>
        </p:nvSpPr>
        <p:spPr>
          <a:xfrm>
            <a:off x="0" y="3448399"/>
            <a:ext cx="6095999" cy="2893100"/>
          </a:xfrm>
          <a:prstGeom prst="rect">
            <a:avLst/>
          </a:prstGeom>
        </p:spPr>
        <p:txBody>
          <a:bodyPr wrap="square">
            <a:spAutoFit/>
          </a:bodyPr>
          <a:lstStyle/>
          <a:p>
            <a:pPr algn="ctr"/>
            <a:r>
              <a:rPr lang="en-US" sz="2600" b="1" dirty="0">
                <a:solidFill>
                  <a:schemeClr val="bg1"/>
                </a:solidFill>
              </a:rPr>
              <a:t>USE OF INFORMATION TECHNOLOGY IN REVENUE GENERATION TO ENHANCE ECONOMIC RECOVERY IN NIGERIA: </a:t>
            </a:r>
          </a:p>
          <a:p>
            <a:pPr algn="ctr"/>
            <a:r>
              <a:rPr lang="en-US" sz="2600" b="1" dirty="0">
                <a:solidFill>
                  <a:schemeClr val="bg1"/>
                </a:solidFill>
              </a:rPr>
              <a:t>NEED FOR ACCOUNTABILITY AND TRANSPARENCY BY PROFESSIONAL ACCOUNTANTS</a:t>
            </a:r>
            <a:endParaRPr lang="en-US" sz="2600" dirty="0">
              <a:solidFill>
                <a:schemeClr val="bg1"/>
              </a:solidFill>
              <a:latin typeface="Agency FB" panose="020B0503020202020204" pitchFamily="34" charset="0"/>
            </a:endParaRPr>
          </a:p>
        </p:txBody>
      </p:sp>
      <p:sp>
        <p:nvSpPr>
          <p:cNvPr id="4" name="Rectangle 3"/>
          <p:cNvSpPr/>
          <p:nvPr/>
        </p:nvSpPr>
        <p:spPr>
          <a:xfrm>
            <a:off x="2947127" y="6277335"/>
            <a:ext cx="184731" cy="369332"/>
          </a:xfrm>
          <a:prstGeom prst="rect">
            <a:avLst/>
          </a:prstGeom>
        </p:spPr>
        <p:txBody>
          <a:bodyPr wrap="none">
            <a:spAutoFit/>
          </a:bodyPr>
          <a:lstStyle/>
          <a:p>
            <a:pPr algn="ctr"/>
            <a:endParaRPr lang="en-US" dirty="0">
              <a:latin typeface="Agency FB" panose="020B0503020202020204" pitchFamily="34" charset="0"/>
            </a:endParaRPr>
          </a:p>
        </p:txBody>
      </p:sp>
    </p:spTree>
    <p:extLst>
      <p:ext uri="{BB962C8B-B14F-4D97-AF65-F5344CB8AC3E}">
        <p14:creationId xmlns:p14="http://schemas.microsoft.com/office/powerpoint/2010/main" val="181855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rot="5400000">
            <a:off x="997273" y="1826608"/>
            <a:ext cx="5293758" cy="4464424"/>
          </a:xfrm>
          <a:prstGeom prst="flowChartPunchedTap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411941" y="535254"/>
            <a:ext cx="4464424" cy="735982"/>
          </a:xfrm>
          <a:solidFill>
            <a:schemeClr val="accent6">
              <a:lumMod val="60000"/>
              <a:lumOff val="40000"/>
            </a:schemeClr>
          </a:solidFill>
        </p:spPr>
        <p:txBody>
          <a:bodyPr>
            <a:noAutofit/>
          </a:bodyPr>
          <a:lstStyle/>
          <a:p>
            <a:pPr algn="ctr">
              <a:lnSpc>
                <a:spcPct val="150000"/>
              </a:lnSpc>
              <a:spcAft>
                <a:spcPts val="800"/>
              </a:spcAft>
            </a:pPr>
            <a:r>
              <a:rPr lang="en-US" sz="2400" b="1" dirty="0"/>
              <a:t>Branches of Accounting</a:t>
            </a:r>
            <a:endParaRPr lang="en-US" sz="2400" b="1" dirty="0">
              <a:solidFill>
                <a:schemeClr val="tx1"/>
              </a:solidFill>
              <a:latin typeface="Agency FB" pitchFamily="34" charset="0"/>
            </a:endParaRPr>
          </a:p>
        </p:txBody>
      </p:sp>
      <p:sp>
        <p:nvSpPr>
          <p:cNvPr id="3" name="Rectangle 2"/>
          <p:cNvSpPr/>
          <p:nvPr/>
        </p:nvSpPr>
        <p:spPr>
          <a:xfrm>
            <a:off x="2353235" y="1411940"/>
            <a:ext cx="3415553" cy="5293757"/>
          </a:xfrm>
          <a:prstGeom prst="rect">
            <a:avLst/>
          </a:prstGeom>
        </p:spPr>
        <p:txBody>
          <a:bodyPr wrap="square">
            <a:spAutoFit/>
          </a:bodyPr>
          <a:lstStyle/>
          <a:p>
            <a:pPr marL="285750" lvl="0" indent="-285750" algn="just">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Management </a:t>
            </a:r>
            <a:r>
              <a:rPr lang="en-US" b="1" dirty="0">
                <a:latin typeface="Agency FB" panose="020B0503020202020204" pitchFamily="34" charset="0"/>
                <a:ea typeface="Calibri" panose="020F0502020204030204" pitchFamily="34" charset="0"/>
                <a:cs typeface="Times New Roman" panose="02020603050405020304" pitchFamily="18" charset="0"/>
              </a:rPr>
              <a:t>Accounting</a:t>
            </a:r>
          </a:p>
          <a:p>
            <a:pPr marL="285750" lvl="0" indent="-285750" algn="just">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Financial Accounting</a:t>
            </a:r>
          </a:p>
          <a:p>
            <a:pPr marL="285750" lvl="0" indent="-285750" algn="just">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Cost </a:t>
            </a:r>
            <a:r>
              <a:rPr lang="en-US" b="1" dirty="0">
                <a:latin typeface="Agency FB" panose="020B0503020202020204" pitchFamily="34" charset="0"/>
                <a:ea typeface="Calibri" panose="020F0502020204030204" pitchFamily="34" charset="0"/>
                <a:cs typeface="Times New Roman" panose="02020603050405020304" pitchFamily="18" charset="0"/>
              </a:rPr>
              <a:t>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Tax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Project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Not-For-Profit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International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Government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Social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Forensic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Accounting Information Systems</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Corporate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Human Resource Accounting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Financial Reporting</a:t>
            </a:r>
          </a:p>
          <a:p>
            <a:pPr marL="285750" lvl="0" indent="-285750" algn="just">
              <a:spcBef>
                <a:spcPts val="400"/>
              </a:spcBef>
              <a:spcAft>
                <a:spcPts val="0"/>
              </a:spcAft>
              <a:buFont typeface="Wingdings" panose="05000000000000000000" pitchFamily="2" charset="2"/>
              <a:buChar char="Ø"/>
            </a:pPr>
            <a:r>
              <a:rPr lang="en-US" b="1" dirty="0">
                <a:latin typeface="Agency FB" panose="020B0503020202020204" pitchFamily="34" charset="0"/>
                <a:ea typeface="Calibri" panose="020F0502020204030204" pitchFamily="34" charset="0"/>
                <a:cs typeface="Times New Roman" panose="02020603050405020304" pitchFamily="18" charset="0"/>
              </a:rPr>
              <a:t>Fiduciary Accounting</a:t>
            </a:r>
          </a:p>
          <a:p>
            <a:pPr marL="285750" lvl="0" indent="-285750" algn="just">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Auditing</a:t>
            </a:r>
            <a:endParaRPr lang="en-US" b="1" dirty="0">
              <a:latin typeface="Agency FB" panose="020B050302020202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xmlns="" id="{2F53B633-39AC-435D-B2AD-4D14F08B0A16}"/>
              </a:ext>
            </a:extLst>
          </p:cNvPr>
          <p:cNvSpPr txBox="1">
            <a:spLocks/>
          </p:cNvSpPr>
          <p:nvPr/>
        </p:nvSpPr>
        <p:spPr>
          <a:xfrm>
            <a:off x="6902822" y="553184"/>
            <a:ext cx="4464424" cy="735982"/>
          </a:xfrm>
          <a:prstGeom prst="rect">
            <a:avLst/>
          </a:prstGeom>
          <a:solidFill>
            <a:schemeClr val="accent6">
              <a:lumMod val="60000"/>
              <a:lumOff val="40000"/>
            </a:schemeClr>
          </a:solidFill>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spcAft>
                <a:spcPts val="800"/>
              </a:spcAft>
            </a:pPr>
            <a:r>
              <a:rPr lang="en-US" sz="2000" b="1" dirty="0"/>
              <a:t>Services rendered by Accountants</a:t>
            </a:r>
            <a:endParaRPr lang="en-US" sz="2000" b="1" dirty="0">
              <a:solidFill>
                <a:schemeClr val="tx1"/>
              </a:solidFill>
              <a:latin typeface="Agency FB" pitchFamily="34" charset="0"/>
            </a:endParaRPr>
          </a:p>
        </p:txBody>
      </p:sp>
      <p:sp>
        <p:nvSpPr>
          <p:cNvPr id="12" name="Horizontal Scroll 11"/>
          <p:cNvSpPr/>
          <p:nvPr/>
        </p:nvSpPr>
        <p:spPr>
          <a:xfrm rot="5400000">
            <a:off x="6488152" y="1423196"/>
            <a:ext cx="5293758" cy="5271247"/>
          </a:xfrm>
          <a:prstGeom prst="horizontalScroll">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20000"/>
                  <a:lumOff val="80000"/>
                </a:schemeClr>
              </a:solidFill>
            </a:endParaRPr>
          </a:p>
        </p:txBody>
      </p:sp>
      <p:sp>
        <p:nvSpPr>
          <p:cNvPr id="11" name="Rectangle 10"/>
          <p:cNvSpPr/>
          <p:nvPr/>
        </p:nvSpPr>
        <p:spPr>
          <a:xfrm>
            <a:off x="7427256" y="2008095"/>
            <a:ext cx="3585885" cy="4708981"/>
          </a:xfrm>
          <a:prstGeom prst="rect">
            <a:avLst/>
          </a:prstGeom>
        </p:spPr>
        <p:txBody>
          <a:bodyPr wrap="square">
            <a:spAutoFit/>
          </a:bodyPr>
          <a:lstStyle/>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Forensic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External Auditing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Compilation (Bookkeeping)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Taxation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Internal Auditing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Valuation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Human Resources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Financial Advisory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Bankruptcy and Insolvency Services</a:t>
            </a:r>
          </a:p>
          <a:p>
            <a:pPr marL="285750" lvl="0" indent="-285750" algn="just">
              <a:lnSpc>
                <a:spcPct val="150000"/>
              </a:lnSpc>
              <a:spcBef>
                <a:spcPts val="400"/>
              </a:spcBef>
              <a:spcAft>
                <a:spcPts val="0"/>
              </a:spcAft>
              <a:buFont typeface="Wingdings" panose="05000000000000000000" pitchFamily="2" charset="2"/>
              <a:buChar char="Ø"/>
            </a:pPr>
            <a:r>
              <a:rPr lang="en-US" b="1" dirty="0" smtClean="0">
                <a:latin typeface="Agency FB" panose="020B0503020202020204" pitchFamily="34" charset="0"/>
                <a:ea typeface="Calibri" panose="020F0502020204030204" pitchFamily="34" charset="0"/>
                <a:cs typeface="Times New Roman" panose="02020603050405020304" pitchFamily="18" charset="0"/>
              </a:rPr>
              <a:t>And many others</a:t>
            </a:r>
            <a:endParaRPr lang="en-US" b="1" dirty="0">
              <a:latin typeface="Agency FB"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756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443753"/>
            <a:ext cx="9514950" cy="760579"/>
          </a:xfrm>
          <a:solidFill>
            <a:schemeClr val="accent6">
              <a:lumMod val="60000"/>
              <a:lumOff val="40000"/>
            </a:schemeClr>
          </a:solidFill>
        </p:spPr>
        <p:txBody>
          <a:bodyPr>
            <a:noAutofit/>
          </a:bodyPr>
          <a:lstStyle/>
          <a:p>
            <a:pPr algn="ctr">
              <a:lnSpc>
                <a:spcPct val="150000"/>
              </a:lnSpc>
              <a:spcAft>
                <a:spcPts val="800"/>
              </a:spcAft>
            </a:pPr>
            <a:r>
              <a:rPr lang="en-US" sz="2800" b="1" dirty="0" smtClean="0"/>
              <a:t>Accounting </a:t>
            </a:r>
            <a:r>
              <a:rPr lang="en-US" sz="2800" b="1" dirty="0"/>
              <a:t>Profession and Accountants’ </a:t>
            </a:r>
            <a:r>
              <a:rPr lang="en-US" sz="2800" b="1" dirty="0" smtClean="0"/>
              <a:t>Tasks</a:t>
            </a:r>
            <a:endParaRPr lang="en-US" sz="2800" b="1" dirty="0">
              <a:solidFill>
                <a:schemeClr val="tx1"/>
              </a:solidFill>
              <a:latin typeface="Agency FB" pitchFamily="34" charset="0"/>
            </a:endParaRPr>
          </a:p>
        </p:txBody>
      </p:sp>
      <p:sp>
        <p:nvSpPr>
          <p:cNvPr id="4" name="Rectangle 3"/>
          <p:cNvSpPr/>
          <p:nvPr/>
        </p:nvSpPr>
        <p:spPr>
          <a:xfrm>
            <a:off x="892098" y="1204332"/>
            <a:ext cx="10642370" cy="5278368"/>
          </a:xfrm>
          <a:prstGeom prst="rect">
            <a:avLst/>
          </a:prstGeom>
        </p:spPr>
        <p:txBody>
          <a:bodyPr wrap="square">
            <a:spAutoFit/>
          </a:bodyPr>
          <a:lstStyle/>
          <a:p>
            <a:pPr marL="342900" indent="-342900">
              <a:spcBef>
                <a:spcPts val="600"/>
              </a:spcBef>
              <a:buFont typeface="Wingdings" panose="05000000000000000000" pitchFamily="2" charset="2"/>
              <a:buChar char="Ø"/>
            </a:pPr>
            <a:r>
              <a:rPr lang="en-US" sz="2400" b="1" dirty="0">
                <a:latin typeface="Agency FB" panose="020B0503020202020204" pitchFamily="34" charset="0"/>
              </a:rPr>
              <a:t>In practice, accountants are either involved in preparing and presenting financial statements or auditing already prepared financial statements to ensure that they reflect a true and fair view of the economic reality being measured and </a:t>
            </a:r>
            <a:r>
              <a:rPr lang="en-US" sz="2400" b="1" dirty="0" smtClean="0">
                <a:latin typeface="Agency FB" panose="020B0503020202020204" pitchFamily="34" charset="0"/>
              </a:rPr>
              <a:t>reported</a:t>
            </a:r>
          </a:p>
          <a:p>
            <a:pPr marL="342900" indent="-342900">
              <a:spcBef>
                <a:spcPts val="600"/>
              </a:spcBef>
              <a:buFont typeface="Wingdings" panose="05000000000000000000" pitchFamily="2" charset="2"/>
              <a:buChar char="Ø"/>
            </a:pPr>
            <a:r>
              <a:rPr lang="en-US" sz="2400" b="1" dirty="0" smtClean="0">
                <a:latin typeface="Agency FB" panose="020B0503020202020204" pitchFamily="34" charset="0"/>
              </a:rPr>
              <a:t>It </a:t>
            </a:r>
            <a:r>
              <a:rPr lang="en-US" sz="2400" b="1" dirty="0">
                <a:latin typeface="Agency FB" panose="020B0503020202020204" pitchFamily="34" charset="0"/>
              </a:rPr>
              <a:t>is important to note that either of these activities requires different processes that accountants have to go through in order to provide the required information for internal and external </a:t>
            </a:r>
            <a:r>
              <a:rPr lang="en-US" sz="2400" b="1" dirty="0" smtClean="0">
                <a:latin typeface="Agency FB" panose="020B0503020202020204" pitchFamily="34" charset="0"/>
              </a:rPr>
              <a:t>usage</a:t>
            </a:r>
          </a:p>
          <a:p>
            <a:pPr marL="342900" indent="-342900">
              <a:spcBef>
                <a:spcPts val="600"/>
              </a:spcBef>
              <a:buFont typeface="Wingdings" panose="05000000000000000000" pitchFamily="2" charset="2"/>
              <a:buChar char="Ø"/>
            </a:pPr>
            <a:r>
              <a:rPr lang="en-US" sz="2400" b="1" dirty="0" smtClean="0">
                <a:latin typeface="Agency FB" panose="020B0503020202020204" pitchFamily="34" charset="0"/>
              </a:rPr>
              <a:t>Accountants </a:t>
            </a:r>
            <a:r>
              <a:rPr lang="en-US" sz="2400" b="1" dirty="0">
                <a:latin typeface="Agency FB" panose="020B0503020202020204" pitchFamily="34" charset="0"/>
              </a:rPr>
              <a:t>describe the health of an organization (as a whole) or the various parts of the </a:t>
            </a:r>
            <a:r>
              <a:rPr lang="en-US" sz="2400" b="1" dirty="0" smtClean="0">
                <a:latin typeface="Agency FB" panose="020B0503020202020204" pitchFamily="34" charset="0"/>
              </a:rPr>
              <a:t>organization</a:t>
            </a:r>
          </a:p>
          <a:p>
            <a:pPr marL="342900" indent="-342900">
              <a:spcBef>
                <a:spcPts val="600"/>
              </a:spcBef>
              <a:buFont typeface="Wingdings" panose="05000000000000000000" pitchFamily="2" charset="2"/>
              <a:buChar char="Ø"/>
            </a:pPr>
            <a:r>
              <a:rPr lang="en-US" sz="2400" b="1" dirty="0" smtClean="0">
                <a:latin typeface="Agency FB" panose="020B0503020202020204" pitchFamily="34" charset="0"/>
              </a:rPr>
              <a:t>Accounting </a:t>
            </a:r>
            <a:r>
              <a:rPr lang="en-US" sz="2400" b="1" dirty="0">
                <a:latin typeface="Agency FB" panose="020B0503020202020204" pitchFamily="34" charset="0"/>
              </a:rPr>
              <a:t>numbers and ratios tell the story of the business, just like a picture tells a thousand </a:t>
            </a:r>
            <a:r>
              <a:rPr lang="en-US" sz="2400" b="1" dirty="0" smtClean="0">
                <a:latin typeface="Agency FB" panose="020B0503020202020204" pitchFamily="34" charset="0"/>
              </a:rPr>
              <a:t>words</a:t>
            </a:r>
            <a:endParaRPr lang="en-US" sz="2400" b="1" dirty="0">
              <a:latin typeface="Agency FB" panose="020B0503020202020204" pitchFamily="34" charset="0"/>
            </a:endParaRPr>
          </a:p>
          <a:p>
            <a:pPr marL="342900" indent="-342900">
              <a:spcBef>
                <a:spcPts val="600"/>
              </a:spcBef>
              <a:buFont typeface="Wingdings" panose="05000000000000000000" pitchFamily="2" charset="2"/>
              <a:buChar char="Ø"/>
            </a:pPr>
            <a:r>
              <a:rPr lang="en-US" sz="2400" b="1" dirty="0" smtClean="0">
                <a:latin typeface="Agency FB" panose="020B0503020202020204" pitchFamily="34" charset="0"/>
              </a:rPr>
              <a:t>Accountants </a:t>
            </a:r>
            <a:r>
              <a:rPr lang="en-US" sz="2400" b="1" dirty="0">
                <a:latin typeface="Agency FB" panose="020B0503020202020204" pitchFamily="34" charset="0"/>
              </a:rPr>
              <a:t>analyze revenue and profits/losses; supply owners and other users with the required information to make informed decisions </a:t>
            </a:r>
            <a:r>
              <a:rPr lang="en-US" sz="2400" b="1" dirty="0" smtClean="0">
                <a:latin typeface="Agency FB" panose="020B0503020202020204" pitchFamily="34" charset="0"/>
              </a:rPr>
              <a:t>overtime</a:t>
            </a:r>
          </a:p>
          <a:p>
            <a:pPr marL="342900" indent="-342900">
              <a:spcBef>
                <a:spcPts val="600"/>
              </a:spcBef>
              <a:buFont typeface="Wingdings" panose="05000000000000000000" pitchFamily="2" charset="2"/>
              <a:buChar char="Ø"/>
            </a:pPr>
            <a:r>
              <a:rPr lang="en-US" sz="2400" b="1" dirty="0" smtClean="0">
                <a:latin typeface="Agency FB" panose="020B0503020202020204" pitchFamily="34" charset="0"/>
              </a:rPr>
              <a:t>This </a:t>
            </a:r>
            <a:r>
              <a:rPr lang="en-US" sz="2400" b="1" dirty="0">
                <a:latin typeface="Agency FB" panose="020B0503020202020204" pitchFamily="34" charset="0"/>
              </a:rPr>
              <a:t>information forms the basis of a company's year-end financial report and legal filing </a:t>
            </a:r>
            <a:r>
              <a:rPr lang="en-US" sz="2400" b="1" dirty="0" smtClean="0">
                <a:latin typeface="Agency FB" panose="020B0503020202020204" pitchFamily="34" charset="0"/>
              </a:rPr>
              <a:t>reports</a:t>
            </a:r>
          </a:p>
        </p:txBody>
      </p:sp>
    </p:spTree>
    <p:extLst>
      <p:ext uri="{BB962C8B-B14F-4D97-AF65-F5344CB8AC3E}">
        <p14:creationId xmlns:p14="http://schemas.microsoft.com/office/powerpoint/2010/main" val="4254514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443753"/>
            <a:ext cx="9514950" cy="760579"/>
          </a:xfrm>
          <a:solidFill>
            <a:schemeClr val="accent6">
              <a:lumMod val="60000"/>
              <a:lumOff val="40000"/>
            </a:schemeClr>
          </a:solidFill>
        </p:spPr>
        <p:txBody>
          <a:bodyPr>
            <a:noAutofit/>
          </a:bodyPr>
          <a:lstStyle/>
          <a:p>
            <a:pPr algn="ctr">
              <a:lnSpc>
                <a:spcPct val="150000"/>
              </a:lnSpc>
              <a:spcAft>
                <a:spcPts val="800"/>
              </a:spcAft>
            </a:pPr>
            <a:r>
              <a:rPr lang="en-US" sz="2800" b="1" dirty="0" smtClean="0"/>
              <a:t>Major Tasks of Accountants Within </a:t>
            </a:r>
            <a:r>
              <a:rPr lang="en-US" sz="2800" b="1" dirty="0" smtClean="0"/>
              <a:t>an </a:t>
            </a:r>
            <a:r>
              <a:rPr lang="en-US" sz="2800" b="1" dirty="0" smtClean="0"/>
              <a:t>Organization</a:t>
            </a:r>
            <a:endParaRPr lang="en-US" sz="2800" b="1" dirty="0">
              <a:solidFill>
                <a:schemeClr val="tx1"/>
              </a:solidFill>
              <a:latin typeface="Agency FB" pitchFamily="34" charset="0"/>
            </a:endParaRPr>
          </a:p>
        </p:txBody>
      </p:sp>
      <p:sp>
        <p:nvSpPr>
          <p:cNvPr id="4" name="Rectangle 3"/>
          <p:cNvSpPr/>
          <p:nvPr/>
        </p:nvSpPr>
        <p:spPr>
          <a:xfrm>
            <a:off x="1264024" y="1258621"/>
            <a:ext cx="9931808" cy="5324535"/>
          </a:xfrm>
          <a:prstGeom prst="rect">
            <a:avLst/>
          </a:prstGeom>
        </p:spPr>
        <p:txBody>
          <a:bodyPr wrap="square">
            <a:spAutoFit/>
          </a:bodyPr>
          <a:lstStyle/>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Process </a:t>
            </a:r>
            <a:r>
              <a:rPr lang="en-US" sz="2000" b="1" dirty="0">
                <a:latin typeface="Agency FB" panose="020B0503020202020204" pitchFamily="34" charset="0"/>
              </a:rPr>
              <a:t>monthly </a:t>
            </a:r>
            <a:r>
              <a:rPr lang="en-US" sz="2000" b="1" dirty="0" smtClean="0">
                <a:latin typeface="Agency FB" panose="020B0503020202020204" pitchFamily="34" charset="0"/>
              </a:rPr>
              <a:t>payrolls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Demystify </a:t>
            </a:r>
            <a:r>
              <a:rPr lang="en-US" sz="2000" b="1" dirty="0">
                <a:latin typeface="Agency FB" panose="020B0503020202020204" pitchFamily="34" charset="0"/>
              </a:rPr>
              <a:t>billing invoices and accounting policies to affected staff and </a:t>
            </a:r>
            <a:r>
              <a:rPr lang="en-US" sz="2000" b="1" dirty="0" smtClean="0">
                <a:latin typeface="Agency FB" panose="020B0503020202020204" pitchFamily="34" charset="0"/>
              </a:rPr>
              <a:t>clients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Ensure  </a:t>
            </a:r>
            <a:r>
              <a:rPr lang="en-US" sz="2000" b="1" dirty="0">
                <a:latin typeface="Agency FB" panose="020B0503020202020204" pitchFamily="34" charset="0"/>
              </a:rPr>
              <a:t>the  preparation  of  </a:t>
            </a:r>
            <a:r>
              <a:rPr lang="en-US" sz="2000" b="1" dirty="0" smtClean="0">
                <a:latin typeface="Agency FB" panose="020B0503020202020204" pitchFamily="34" charset="0"/>
              </a:rPr>
              <a:t>budgets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Laid </a:t>
            </a:r>
            <a:r>
              <a:rPr lang="en-US" sz="2000" b="1" dirty="0">
                <a:latin typeface="Agency FB" panose="020B0503020202020204" pitchFamily="34" charset="0"/>
              </a:rPr>
              <a:t>emphases on </a:t>
            </a:r>
            <a:r>
              <a:rPr lang="en-US" sz="2000" b="1" dirty="0" smtClean="0">
                <a:latin typeface="Agency FB" panose="020B0503020202020204" pitchFamily="34" charset="0"/>
              </a:rPr>
              <a:t>revenue, expenses and other core financial items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 Ensure appropriate review of budgets and expenditures for external funding purposes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Prepare the core financial statements at the end of each financial year</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Interact with auditors (internal and external) in order to complete audit tasks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Compile other significant information to prepare off-balance sheet engagements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Monitor the input and handling of financial data</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Ensure and supervise the establishment</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Maintenance and coordination of accounting and internal control procedures</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Recommend and work with IT experts to maintain financial data bases, computer software systems and manual filing systems </a:t>
            </a:r>
          </a:p>
          <a:p>
            <a:pPr marL="342900" indent="-342900" algn="just">
              <a:spcBef>
                <a:spcPts val="600"/>
              </a:spcBef>
              <a:buFont typeface="Wingdings" panose="05000000000000000000" pitchFamily="2" charset="2"/>
              <a:buChar char="Ø"/>
            </a:pPr>
            <a:r>
              <a:rPr lang="en-US" sz="2000" b="1" dirty="0" smtClean="0">
                <a:latin typeface="Agency FB" panose="020B0503020202020204" pitchFamily="34" charset="0"/>
              </a:rPr>
              <a:t>And many more</a:t>
            </a:r>
            <a:endParaRPr lang="en-US" sz="2000" b="1" dirty="0">
              <a:latin typeface="Agency FB" panose="020B0503020202020204" pitchFamily="34" charset="0"/>
            </a:endParaRPr>
          </a:p>
        </p:txBody>
      </p:sp>
    </p:spTree>
    <p:extLst>
      <p:ext uri="{BB962C8B-B14F-4D97-AF65-F5344CB8AC3E}">
        <p14:creationId xmlns:p14="http://schemas.microsoft.com/office/powerpoint/2010/main" val="152579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443753"/>
            <a:ext cx="9772816" cy="1072813"/>
          </a:xfrm>
          <a:solidFill>
            <a:schemeClr val="accent6">
              <a:lumMod val="60000"/>
              <a:lumOff val="40000"/>
            </a:schemeClr>
          </a:solidFill>
        </p:spPr>
        <p:txBody>
          <a:bodyPr>
            <a:noAutofit/>
          </a:bodyPr>
          <a:lstStyle/>
          <a:p>
            <a:pPr algn="ctr"/>
            <a:r>
              <a:rPr lang="en-US" sz="2000" b="1" dirty="0"/>
              <a:t>The need for Accountability and Transparency in Professional Accounting to Enhancing Economic Recovery in Revenue Generation through Information Technology </a:t>
            </a:r>
            <a:endParaRPr lang="en-US" sz="2000" dirty="0"/>
          </a:p>
        </p:txBody>
      </p:sp>
      <p:sp>
        <p:nvSpPr>
          <p:cNvPr id="4" name="Rectangle 3"/>
          <p:cNvSpPr/>
          <p:nvPr/>
        </p:nvSpPr>
        <p:spPr>
          <a:xfrm>
            <a:off x="811328" y="2609385"/>
            <a:ext cx="10642370" cy="461665"/>
          </a:xfrm>
          <a:prstGeom prst="rect">
            <a:avLst/>
          </a:prstGeom>
        </p:spPr>
        <p:txBody>
          <a:bodyPr wrap="square">
            <a:spAutoFit/>
          </a:bodyPr>
          <a:lstStyle/>
          <a:p>
            <a:pPr marL="342900" indent="-342900">
              <a:spcBef>
                <a:spcPts val="600"/>
              </a:spcBef>
              <a:buFont typeface="Wingdings" panose="05000000000000000000" pitchFamily="2" charset="2"/>
              <a:buChar char="Ø"/>
            </a:pPr>
            <a:endParaRPr lang="en-US" sz="2400" b="1" dirty="0" smtClean="0">
              <a:latin typeface="Agency FB" panose="020B0503020202020204" pitchFamily="34" charset="0"/>
            </a:endParaRPr>
          </a:p>
        </p:txBody>
      </p:sp>
      <p:sp>
        <p:nvSpPr>
          <p:cNvPr id="3" name="Rectangle 2"/>
          <p:cNvSpPr/>
          <p:nvPr/>
        </p:nvSpPr>
        <p:spPr>
          <a:xfrm>
            <a:off x="1070517" y="1594219"/>
            <a:ext cx="10383181" cy="5056769"/>
          </a:xfrm>
          <a:prstGeom prst="rect">
            <a:avLst/>
          </a:prstGeom>
        </p:spPr>
        <p:txBody>
          <a:bodyPr wrap="square">
            <a:spAutoFit/>
          </a:bodyPr>
          <a:lstStyle/>
          <a:p>
            <a:pPr marL="285750" indent="-285750" algn="just">
              <a:lnSpc>
                <a:spcPct val="107000"/>
              </a:lnSpc>
              <a:spcBef>
                <a:spcPts val="600"/>
              </a:spcBef>
              <a:spcAft>
                <a:spcPts val="0"/>
              </a:spcAft>
              <a:buFont typeface="Wingdings" panose="05000000000000000000" pitchFamily="2" charset="2"/>
              <a:buChar char="ü"/>
            </a:pPr>
            <a:r>
              <a:rPr lang="en-US" sz="20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The 2021 budget of the Federal Government christened budget of “Economic Recovery and Resilience” gives top priority to Security, Human Capital Development, and Infrastructure in the </a:t>
            </a: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nation</a:t>
            </a:r>
          </a:p>
          <a:p>
            <a:pPr marL="285750" indent="-285750" algn="just">
              <a:lnSpc>
                <a:spcPct val="107000"/>
              </a:lnSpc>
              <a:spcBef>
                <a:spcPts val="600"/>
              </a:spcBef>
              <a:spcAft>
                <a:spcPts val="0"/>
              </a:spcAft>
              <a:buFont typeface="Wingdings" panose="05000000000000000000" pitchFamily="2" charset="2"/>
              <a:buChar char="ü"/>
            </a:pP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The </a:t>
            </a:r>
            <a:r>
              <a:rPr lang="en-US" sz="20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aggregate revenue for the 2021 budget was N7.99trn (36.9% higher than 2020 which was N5.84trn</a:t>
            </a: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a:t>
            </a:r>
          </a:p>
          <a:p>
            <a:pPr marL="285750" indent="-285750" algn="just">
              <a:lnSpc>
                <a:spcPct val="107000"/>
              </a:lnSpc>
              <a:spcBef>
                <a:spcPts val="600"/>
              </a:spcBef>
              <a:spcAft>
                <a:spcPts val="0"/>
              </a:spcAft>
              <a:buFont typeface="Wingdings" panose="05000000000000000000" pitchFamily="2" charset="2"/>
              <a:buChar char="ü"/>
            </a:pP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 </a:t>
            </a:r>
            <a:r>
              <a:rPr lang="en-US" sz="20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Seventy percent (70%) of the revenues would come from the non-oil sector while the oil sector is estimated to provide the remaining thirty percent (30</a:t>
            </a: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a:t>
            </a:r>
          </a:p>
          <a:p>
            <a:pPr marL="285750" indent="-285750" algn="just">
              <a:lnSpc>
                <a:spcPct val="107000"/>
              </a:lnSpc>
              <a:spcBef>
                <a:spcPts val="600"/>
              </a:spcBef>
              <a:spcAft>
                <a:spcPts val="0"/>
              </a:spcAft>
              <a:buFont typeface="Wingdings" panose="05000000000000000000" pitchFamily="2" charset="2"/>
              <a:buChar char="ü"/>
            </a:pP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This </a:t>
            </a:r>
            <a:r>
              <a:rPr lang="en-US" sz="20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represents one of the efforts towards reducing government’s dependence on oil as her major means of generating </a:t>
            </a: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revenue</a:t>
            </a:r>
          </a:p>
          <a:p>
            <a:pPr marL="285750" indent="-285750" algn="just">
              <a:lnSpc>
                <a:spcPct val="107000"/>
              </a:lnSpc>
              <a:spcBef>
                <a:spcPts val="600"/>
              </a:spcBef>
              <a:spcAft>
                <a:spcPts val="0"/>
              </a:spcAft>
              <a:buFont typeface="Wingdings" panose="05000000000000000000" pitchFamily="2" charset="2"/>
              <a:buChar char="ü"/>
            </a:pP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This </a:t>
            </a:r>
            <a:r>
              <a:rPr lang="en-US" sz="2000" b="1" dirty="0">
                <a:solidFill>
                  <a:srgbClr val="000000"/>
                </a:solidFill>
                <a:latin typeface="Agency FB" panose="020B0503020202020204" pitchFamily="34" charset="0"/>
                <a:ea typeface="Calibri" panose="020F0502020204030204" pitchFamily="34" charset="0"/>
                <a:cs typeface="Times New Roman" panose="02020603050405020304" pitchFamily="18" charset="0"/>
              </a:rPr>
              <a:t>non-oil revenue which is expected to fund the larger share of this year’s current budget is expected and must be enhanced with the use of information technology techniques coupled with accountability and </a:t>
            </a:r>
            <a:r>
              <a:rPr lang="en-US" sz="2000" b="1" dirty="0" smtClean="0">
                <a:solidFill>
                  <a:srgbClr val="000000"/>
                </a:solidFill>
                <a:latin typeface="Agency FB" panose="020B0503020202020204" pitchFamily="34" charset="0"/>
                <a:ea typeface="Calibri" panose="020F0502020204030204" pitchFamily="34" charset="0"/>
                <a:cs typeface="Times New Roman" panose="02020603050405020304" pitchFamily="18" charset="0"/>
              </a:rPr>
              <a:t>transparency</a:t>
            </a:r>
          </a:p>
          <a:p>
            <a:pPr marL="285750" indent="-285750" algn="just">
              <a:spcBef>
                <a:spcPts val="600"/>
              </a:spcBef>
              <a:buFont typeface="Wingdings" panose="05000000000000000000" pitchFamily="2" charset="2"/>
              <a:buChar char="ü"/>
            </a:pPr>
            <a:r>
              <a:rPr lang="en-US" sz="2000" b="1" dirty="0">
                <a:latin typeface="Agency FB" panose="020B0503020202020204" pitchFamily="34" charset="0"/>
              </a:rPr>
              <a:t>It is evidently </a:t>
            </a:r>
            <a:r>
              <a:rPr lang="en-US" sz="2000" b="1" dirty="0" smtClean="0">
                <a:latin typeface="Agency FB" panose="020B0503020202020204" pitchFamily="34" charset="0"/>
              </a:rPr>
              <a:t>clear that </a:t>
            </a:r>
            <a:r>
              <a:rPr lang="en-US" sz="2000" b="1" dirty="0">
                <a:latin typeface="Agency FB" panose="020B0503020202020204" pitchFamily="34" charset="0"/>
              </a:rPr>
              <a:t>transparency is linked to accountability, the assumption being that transparency generates accountability, with phrases such as "information is power" and "the truth shall set you free" (Fox, 2007). </a:t>
            </a:r>
            <a:endParaRPr lang="en-US" sz="2000" b="1" dirty="0" smtClean="0">
              <a:latin typeface="Agency FB" panose="020B0503020202020204" pitchFamily="34" charset="0"/>
            </a:endParaRPr>
          </a:p>
          <a:p>
            <a:pPr marL="285750" indent="-285750" algn="just">
              <a:spcBef>
                <a:spcPts val="600"/>
              </a:spcBef>
              <a:buFont typeface="Wingdings" panose="05000000000000000000" pitchFamily="2" charset="2"/>
              <a:buChar char="ü"/>
            </a:pPr>
            <a:r>
              <a:rPr lang="en-US" sz="2000" b="1" dirty="0" smtClean="0">
                <a:latin typeface="Agency FB" panose="020B0503020202020204" pitchFamily="34" charset="0"/>
              </a:rPr>
              <a:t>Once </a:t>
            </a:r>
            <a:r>
              <a:rPr lang="en-US" sz="2000" b="1" dirty="0">
                <a:latin typeface="Agency FB" panose="020B0503020202020204" pitchFamily="34" charset="0"/>
              </a:rPr>
              <a:t>information is made transparent, the entity that needs to be transparent can be held accountable and this is necessary economic recovery of any state. </a:t>
            </a:r>
            <a:endParaRPr lang="en-US" sz="2000" b="1" dirty="0" smtClean="0">
              <a:latin typeface="Agency FB" panose="020B0503020202020204" pitchFamily="34" charset="0"/>
            </a:endParaRPr>
          </a:p>
        </p:txBody>
      </p:sp>
    </p:spTree>
    <p:extLst>
      <p:ext uri="{BB962C8B-B14F-4D97-AF65-F5344CB8AC3E}">
        <p14:creationId xmlns:p14="http://schemas.microsoft.com/office/powerpoint/2010/main" val="73874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306593"/>
            <a:ext cx="9772816" cy="1072813"/>
          </a:xfrm>
          <a:solidFill>
            <a:schemeClr val="accent6">
              <a:lumMod val="60000"/>
              <a:lumOff val="40000"/>
            </a:schemeClr>
          </a:solidFill>
        </p:spPr>
        <p:txBody>
          <a:bodyPr>
            <a:noAutofit/>
          </a:bodyPr>
          <a:lstStyle/>
          <a:p>
            <a:pPr algn="ctr"/>
            <a:r>
              <a:rPr lang="en-US" sz="2000" b="1" dirty="0"/>
              <a:t>The need for Accountability and Transparency in Professional Accounting to Enhancing Economic Recovery in Revenue Generation through Information Technology </a:t>
            </a:r>
            <a:r>
              <a:rPr lang="en-US" sz="2000" b="1" dirty="0" smtClean="0"/>
              <a:t>(</a:t>
            </a:r>
            <a:r>
              <a:rPr lang="en-US" sz="2000" b="1" dirty="0" err="1" smtClean="0"/>
              <a:t>Con’t</a:t>
            </a:r>
            <a:r>
              <a:rPr lang="en-US" sz="2000" b="1" dirty="0" smtClean="0"/>
              <a:t>)</a:t>
            </a:r>
            <a:endParaRPr lang="en-US" sz="2000" dirty="0"/>
          </a:p>
        </p:txBody>
      </p:sp>
      <p:sp>
        <p:nvSpPr>
          <p:cNvPr id="4" name="Rectangle 3"/>
          <p:cNvSpPr/>
          <p:nvPr/>
        </p:nvSpPr>
        <p:spPr>
          <a:xfrm>
            <a:off x="811328" y="2609385"/>
            <a:ext cx="10642370" cy="461665"/>
          </a:xfrm>
          <a:prstGeom prst="rect">
            <a:avLst/>
          </a:prstGeom>
        </p:spPr>
        <p:txBody>
          <a:bodyPr wrap="square">
            <a:spAutoFit/>
          </a:bodyPr>
          <a:lstStyle/>
          <a:p>
            <a:pPr marL="342900" indent="-342900">
              <a:spcBef>
                <a:spcPts val="600"/>
              </a:spcBef>
              <a:buFont typeface="Wingdings" panose="05000000000000000000" pitchFamily="2" charset="2"/>
              <a:buChar char="Ø"/>
            </a:pPr>
            <a:endParaRPr lang="en-US" sz="2400" b="1" dirty="0" smtClean="0">
              <a:latin typeface="Agency FB" panose="020B0503020202020204" pitchFamily="34" charset="0"/>
            </a:endParaRPr>
          </a:p>
        </p:txBody>
      </p:sp>
      <p:sp>
        <p:nvSpPr>
          <p:cNvPr id="3" name="Rectangle 2"/>
          <p:cNvSpPr/>
          <p:nvPr/>
        </p:nvSpPr>
        <p:spPr>
          <a:xfrm>
            <a:off x="1070517" y="1379406"/>
            <a:ext cx="10383181" cy="5201424"/>
          </a:xfrm>
          <a:prstGeom prst="rect">
            <a:avLst/>
          </a:prstGeom>
        </p:spPr>
        <p:txBody>
          <a:bodyPr wrap="square">
            <a:spAutoFit/>
          </a:bodyPr>
          <a:lstStyle/>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The use of Information technology techniques would definitely enhance economic recovery if entrusted in the hands of professional accountants who are saddled with the released of information, comprehend information, and link between capacity issues and structuring political incentives and have independent scrutiny capacity to draw conclusion when necessary. </a:t>
            </a:r>
            <a:endParaRPr lang="en-US" sz="2400" b="1" dirty="0" smtClean="0">
              <a:latin typeface="Agency FB" panose="020B0503020202020204" pitchFamily="34" charset="0"/>
            </a:endParaRPr>
          </a:p>
          <a:p>
            <a:pPr marL="285750" indent="-285750" algn="just">
              <a:spcBef>
                <a:spcPts val="600"/>
              </a:spcBef>
              <a:buFont typeface="Wingdings" panose="05000000000000000000" pitchFamily="2" charset="2"/>
              <a:buChar char="ü"/>
            </a:pPr>
            <a:endParaRPr lang="en-US" sz="2400" b="1" dirty="0">
              <a:latin typeface="Agency FB" panose="020B0503020202020204" pitchFamily="34" charset="0"/>
            </a:endParaRPr>
          </a:p>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Professional accountants would do a great service to this nation by taking charge of the running mechanism of the economy having been embedded with necessary knowledge and techniques to make the economy </a:t>
            </a:r>
            <a:r>
              <a:rPr lang="en-US" sz="2400" b="1" dirty="0" smtClean="0">
                <a:latin typeface="Agency FB" panose="020B0503020202020204" pitchFamily="34" charset="0"/>
              </a:rPr>
              <a:t>worthwhile</a:t>
            </a:r>
          </a:p>
          <a:p>
            <a:pPr marL="285750" indent="-285750" algn="just">
              <a:spcBef>
                <a:spcPts val="600"/>
              </a:spcBef>
              <a:buFont typeface="Wingdings" panose="05000000000000000000" pitchFamily="2" charset="2"/>
              <a:buChar char="ü"/>
            </a:pPr>
            <a:endParaRPr lang="en-US" sz="2400" b="1" dirty="0">
              <a:latin typeface="Agency FB" panose="020B0503020202020204" pitchFamily="34" charset="0"/>
            </a:endParaRPr>
          </a:p>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Accountants processed those pillars of accountability such that they are responsible to duty that binds to the course of action, answerable when being called to account, trustworthy, confident and being legally bound to a debt or obligation. </a:t>
            </a:r>
          </a:p>
        </p:txBody>
      </p:sp>
    </p:spTree>
    <p:extLst>
      <p:ext uri="{BB962C8B-B14F-4D97-AF65-F5344CB8AC3E}">
        <p14:creationId xmlns:p14="http://schemas.microsoft.com/office/powerpoint/2010/main" val="3738171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306593"/>
            <a:ext cx="9772816" cy="1072813"/>
          </a:xfrm>
          <a:solidFill>
            <a:schemeClr val="accent6">
              <a:lumMod val="60000"/>
              <a:lumOff val="40000"/>
            </a:schemeClr>
          </a:solidFill>
        </p:spPr>
        <p:txBody>
          <a:bodyPr>
            <a:noAutofit/>
          </a:bodyPr>
          <a:lstStyle/>
          <a:p>
            <a:pPr algn="ctr"/>
            <a:r>
              <a:rPr lang="en-US" sz="2000" b="1" dirty="0"/>
              <a:t>The need for Accountability and Transparency in Professional Accounting to Enhancing Economic Recovery in Revenue Generation through Information Technology </a:t>
            </a:r>
            <a:r>
              <a:rPr lang="en-US" sz="2000" b="1" dirty="0" smtClean="0"/>
              <a:t>(</a:t>
            </a:r>
            <a:r>
              <a:rPr lang="en-US" sz="2000" b="1" dirty="0" err="1" smtClean="0"/>
              <a:t>Con’t</a:t>
            </a:r>
            <a:r>
              <a:rPr lang="en-US" sz="2000" b="1" dirty="0" smtClean="0"/>
              <a:t>)</a:t>
            </a:r>
            <a:endParaRPr lang="en-US" sz="2000" dirty="0"/>
          </a:p>
        </p:txBody>
      </p:sp>
      <p:sp>
        <p:nvSpPr>
          <p:cNvPr id="4" name="Rectangle 3"/>
          <p:cNvSpPr/>
          <p:nvPr/>
        </p:nvSpPr>
        <p:spPr>
          <a:xfrm>
            <a:off x="811328" y="2609385"/>
            <a:ext cx="10642370" cy="461665"/>
          </a:xfrm>
          <a:prstGeom prst="rect">
            <a:avLst/>
          </a:prstGeom>
        </p:spPr>
        <p:txBody>
          <a:bodyPr wrap="square">
            <a:spAutoFit/>
          </a:bodyPr>
          <a:lstStyle/>
          <a:p>
            <a:pPr marL="342900" indent="-342900">
              <a:spcBef>
                <a:spcPts val="600"/>
              </a:spcBef>
              <a:buFont typeface="Wingdings" panose="05000000000000000000" pitchFamily="2" charset="2"/>
              <a:buChar char="Ø"/>
            </a:pPr>
            <a:endParaRPr lang="en-US" sz="2400" b="1" dirty="0" smtClean="0">
              <a:latin typeface="Agency FB" panose="020B0503020202020204" pitchFamily="34" charset="0"/>
            </a:endParaRPr>
          </a:p>
        </p:txBody>
      </p:sp>
      <p:sp>
        <p:nvSpPr>
          <p:cNvPr id="3" name="Rectangle 2"/>
          <p:cNvSpPr/>
          <p:nvPr/>
        </p:nvSpPr>
        <p:spPr>
          <a:xfrm>
            <a:off x="1070517" y="1379406"/>
            <a:ext cx="10383181" cy="4616648"/>
          </a:xfrm>
          <a:prstGeom prst="rect">
            <a:avLst/>
          </a:prstGeom>
        </p:spPr>
        <p:txBody>
          <a:bodyPr wrap="square">
            <a:spAutoFit/>
          </a:bodyPr>
          <a:lstStyle/>
          <a:p>
            <a:pPr marL="285750" indent="-285750" algn="just">
              <a:spcBef>
                <a:spcPts val="600"/>
              </a:spcBef>
              <a:buFont typeface="Wingdings" panose="05000000000000000000" pitchFamily="2" charset="2"/>
              <a:buChar char="ü"/>
            </a:pPr>
            <a:r>
              <a:rPr lang="en-US" sz="2400" b="1" dirty="0" smtClean="0">
                <a:latin typeface="Agency FB" panose="020B0503020202020204" pitchFamily="34" charset="0"/>
              </a:rPr>
              <a:t>The </a:t>
            </a:r>
            <a:r>
              <a:rPr lang="en-US" sz="2400" b="1" dirty="0">
                <a:latin typeface="Agency FB" panose="020B0503020202020204" pitchFamily="34" charset="0"/>
              </a:rPr>
              <a:t>field of technology for transparency, accountability and participation is an increasingly dynamic space for </a:t>
            </a:r>
            <a:r>
              <a:rPr lang="en-US" sz="2400" b="1" dirty="0" smtClean="0">
                <a:latin typeface="Agency FB" panose="020B0503020202020204" pitchFamily="34" charset="0"/>
              </a:rPr>
              <a:t>innovation</a:t>
            </a:r>
          </a:p>
          <a:p>
            <a:pPr marL="285750" indent="-285750" algn="just">
              <a:spcBef>
                <a:spcPts val="600"/>
              </a:spcBef>
              <a:buFont typeface="Wingdings" panose="05000000000000000000" pitchFamily="2" charset="2"/>
              <a:buChar char="ü"/>
            </a:pPr>
            <a:endParaRPr lang="en-US" sz="2400" b="1" dirty="0">
              <a:latin typeface="Agency FB" panose="020B0503020202020204" pitchFamily="34" charset="0"/>
            </a:endParaRPr>
          </a:p>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Information Technology particularly online and mobile technology tools are changing the transparency and accountability field for professional </a:t>
            </a:r>
            <a:r>
              <a:rPr lang="en-US" sz="2400" b="1" dirty="0" smtClean="0">
                <a:latin typeface="Agency FB" panose="020B0503020202020204" pitchFamily="34" charset="0"/>
              </a:rPr>
              <a:t>accountants</a:t>
            </a:r>
          </a:p>
          <a:p>
            <a:pPr marL="285750" indent="-285750" algn="just">
              <a:spcBef>
                <a:spcPts val="600"/>
              </a:spcBef>
              <a:buFont typeface="Wingdings" panose="05000000000000000000" pitchFamily="2" charset="2"/>
              <a:buChar char="ü"/>
            </a:pPr>
            <a:endParaRPr lang="en-US" sz="2400" b="1" dirty="0">
              <a:latin typeface="Agency FB" panose="020B0503020202020204" pitchFamily="34" charset="0"/>
            </a:endParaRPr>
          </a:p>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The level at which Information Technologies can be used as an effective tool depends on the ICT infrastructure itself, levels of connectivity in the </a:t>
            </a:r>
            <a:r>
              <a:rPr lang="en-US" sz="2400" b="1" dirty="0" err="1">
                <a:latin typeface="Agency FB" panose="020B0503020202020204" pitchFamily="34" charset="0"/>
              </a:rPr>
              <a:t>organisation</a:t>
            </a:r>
            <a:r>
              <a:rPr lang="en-US" sz="2400" b="1" dirty="0">
                <a:latin typeface="Agency FB" panose="020B0503020202020204" pitchFamily="34" charset="0"/>
              </a:rPr>
              <a:t> and broadband </a:t>
            </a:r>
            <a:r>
              <a:rPr lang="en-US" sz="2400" b="1" dirty="0" smtClean="0">
                <a:latin typeface="Agency FB" panose="020B0503020202020204" pitchFamily="34" charset="0"/>
              </a:rPr>
              <a:t>penetration</a:t>
            </a:r>
          </a:p>
          <a:p>
            <a:pPr marL="285750" indent="-285750" algn="just">
              <a:spcBef>
                <a:spcPts val="600"/>
              </a:spcBef>
              <a:buFont typeface="Wingdings" panose="05000000000000000000" pitchFamily="2" charset="2"/>
              <a:buChar char="ü"/>
            </a:pPr>
            <a:endParaRPr lang="en-US" sz="2400" b="1" dirty="0">
              <a:latin typeface="Agency FB" panose="020B0503020202020204" pitchFamily="34" charset="0"/>
            </a:endParaRPr>
          </a:p>
          <a:p>
            <a:pPr marL="285750" indent="-285750" algn="just">
              <a:spcBef>
                <a:spcPts val="600"/>
              </a:spcBef>
              <a:buFont typeface="Wingdings" panose="05000000000000000000" pitchFamily="2" charset="2"/>
              <a:buChar char="ü"/>
            </a:pPr>
            <a:r>
              <a:rPr lang="en-US" sz="2400" b="1" dirty="0">
                <a:latin typeface="Agency FB" panose="020B0503020202020204" pitchFamily="34" charset="0"/>
              </a:rPr>
              <a:t>Professional accountants should be transparent and accountable in employing IT techniques to efficiently aid revenue generation and enhance economic recovery in Nigeria.</a:t>
            </a:r>
          </a:p>
        </p:txBody>
      </p:sp>
    </p:spTree>
    <p:extLst>
      <p:ext uri="{BB962C8B-B14F-4D97-AF65-F5344CB8AC3E}">
        <p14:creationId xmlns:p14="http://schemas.microsoft.com/office/powerpoint/2010/main" val="1458770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710004"/>
            <a:ext cx="9772816" cy="446442"/>
          </a:xfrm>
          <a:solidFill>
            <a:schemeClr val="accent6">
              <a:lumMod val="60000"/>
              <a:lumOff val="40000"/>
            </a:schemeClr>
          </a:solidFill>
        </p:spPr>
        <p:txBody>
          <a:bodyPr>
            <a:noAutofit/>
          </a:bodyPr>
          <a:lstStyle/>
          <a:p>
            <a:pPr algn="ctr"/>
            <a:r>
              <a:rPr lang="en-US" sz="2000" b="1" dirty="0" smtClean="0"/>
              <a:t>CONCLUSION</a:t>
            </a:r>
            <a:endParaRPr lang="en-US" sz="2000" dirty="0"/>
          </a:p>
        </p:txBody>
      </p:sp>
      <p:sp>
        <p:nvSpPr>
          <p:cNvPr id="4" name="Rectangle 3"/>
          <p:cNvSpPr/>
          <p:nvPr/>
        </p:nvSpPr>
        <p:spPr>
          <a:xfrm>
            <a:off x="811328" y="2609385"/>
            <a:ext cx="10642370" cy="461665"/>
          </a:xfrm>
          <a:prstGeom prst="rect">
            <a:avLst/>
          </a:prstGeom>
        </p:spPr>
        <p:txBody>
          <a:bodyPr wrap="square">
            <a:spAutoFit/>
          </a:bodyPr>
          <a:lstStyle/>
          <a:p>
            <a:pPr marL="342900" indent="-342900">
              <a:spcBef>
                <a:spcPts val="600"/>
              </a:spcBef>
              <a:buFont typeface="Wingdings" panose="05000000000000000000" pitchFamily="2" charset="2"/>
              <a:buChar char="Ø"/>
            </a:pPr>
            <a:endParaRPr lang="en-US" sz="2400" b="1" dirty="0" smtClean="0">
              <a:latin typeface="Agency FB" panose="020B0503020202020204" pitchFamily="34" charset="0"/>
            </a:endParaRPr>
          </a:p>
        </p:txBody>
      </p:sp>
      <p:sp>
        <p:nvSpPr>
          <p:cNvPr id="6" name="Rectangle 5"/>
          <p:cNvSpPr/>
          <p:nvPr/>
        </p:nvSpPr>
        <p:spPr>
          <a:xfrm>
            <a:off x="1049525" y="1225689"/>
            <a:ext cx="10404173" cy="5493812"/>
          </a:xfrm>
          <a:prstGeom prst="rect">
            <a:avLst/>
          </a:prstGeom>
        </p:spPr>
        <p:txBody>
          <a:bodyPr wrap="square">
            <a:spAutoFit/>
          </a:bodyPr>
          <a:lstStyle/>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Professional Accountants </a:t>
            </a:r>
            <a:r>
              <a:rPr lang="en-US" b="1" dirty="0">
                <a:latin typeface="Agency FB" panose="020B0503020202020204" pitchFamily="34" charset="0"/>
              </a:rPr>
              <a:t>are legally and ethically </a:t>
            </a:r>
            <a:r>
              <a:rPr lang="en-US" b="1" dirty="0" smtClean="0">
                <a:latin typeface="Agency FB" panose="020B0503020202020204" pitchFamily="34" charset="0"/>
              </a:rPr>
              <a:t>responsible </a:t>
            </a:r>
            <a:r>
              <a:rPr lang="en-US" b="1" dirty="0">
                <a:latin typeface="Agency FB" panose="020B0503020202020204" pitchFamily="34" charset="0"/>
              </a:rPr>
              <a:t>to be honest, trustworthy, and to avoid negligence in their </a:t>
            </a:r>
            <a:r>
              <a:rPr lang="en-US" b="1" dirty="0" smtClean="0">
                <a:latin typeface="Agency FB" panose="020B0503020202020204" pitchFamily="34" charset="0"/>
              </a:rPr>
              <a:t>duties</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They </a:t>
            </a:r>
            <a:r>
              <a:rPr lang="en-US" b="1" dirty="0">
                <a:latin typeface="Agency FB" panose="020B0503020202020204" pitchFamily="34" charset="0"/>
              </a:rPr>
              <a:t>have real influence over their clients, which means their judgment and work can affect not just an individual but an entire company including its employees, its board, and its </a:t>
            </a:r>
            <a:r>
              <a:rPr lang="en-US" b="1" dirty="0" smtClean="0">
                <a:latin typeface="Agency FB" panose="020B0503020202020204" pitchFamily="34" charset="0"/>
              </a:rPr>
              <a:t>investors</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Accountants </a:t>
            </a:r>
            <a:r>
              <a:rPr lang="en-US" b="1" dirty="0">
                <a:latin typeface="Agency FB" panose="020B0503020202020204" pitchFamily="34" charset="0"/>
              </a:rPr>
              <a:t>may be held liable for paying uninsured losses to creditors and investors in the case of a misstatement, negligence, or </a:t>
            </a:r>
            <a:r>
              <a:rPr lang="en-US" b="1" dirty="0" smtClean="0">
                <a:latin typeface="Agency FB" panose="020B0503020202020204" pitchFamily="34" charset="0"/>
              </a:rPr>
              <a:t>fraud</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Accountants </a:t>
            </a:r>
            <a:r>
              <a:rPr lang="en-US" b="1" dirty="0">
                <a:latin typeface="Agency FB" panose="020B0503020202020204" pitchFamily="34" charset="0"/>
              </a:rPr>
              <a:t>can be held liable under two different types of law which are common law and statutory </a:t>
            </a:r>
            <a:r>
              <a:rPr lang="en-US" b="1" dirty="0" smtClean="0">
                <a:latin typeface="Agency FB" panose="020B0503020202020204" pitchFamily="34" charset="0"/>
              </a:rPr>
              <a:t>law</a:t>
            </a:r>
          </a:p>
          <a:p>
            <a:pPr lvl="1" algn="just">
              <a:spcBef>
                <a:spcPts val="600"/>
              </a:spcBef>
            </a:pPr>
            <a:r>
              <a:rPr lang="en-US" dirty="0" smtClean="0">
                <a:latin typeface="Agency FB" panose="020B0503020202020204" pitchFamily="34" charset="0"/>
              </a:rPr>
              <a:t>	Common </a:t>
            </a:r>
            <a:r>
              <a:rPr lang="en-US" dirty="0">
                <a:latin typeface="Agency FB" panose="020B0503020202020204" pitchFamily="34" charset="0"/>
              </a:rPr>
              <a:t>law liability includes negligence, fraud, and breach of contract, while statutory law includes any state or </a:t>
            </a:r>
            <a:r>
              <a:rPr lang="en-US" dirty="0" smtClean="0">
                <a:latin typeface="Agency FB" panose="020B0503020202020204" pitchFamily="34" charset="0"/>
              </a:rPr>
              <a:t>	federal 	securities laws</a:t>
            </a:r>
            <a:endParaRPr lang="en-US" dirty="0">
              <a:latin typeface="Agency FB" panose="020B0503020202020204" pitchFamily="34" charset="0"/>
            </a:endParaRPr>
          </a:p>
          <a:p>
            <a:pPr marL="285750" indent="-285750" algn="just">
              <a:spcBef>
                <a:spcPts val="600"/>
              </a:spcBef>
              <a:buFont typeface="Wingdings" panose="05000000000000000000" pitchFamily="2" charset="2"/>
              <a:buChar char="Ø"/>
            </a:pPr>
            <a:r>
              <a:rPr lang="en-US" b="1" dirty="0">
                <a:latin typeface="Agency FB" panose="020B0503020202020204" pitchFamily="34" charset="0"/>
              </a:rPr>
              <a:t>An economic recovery occurs after a recession as the economy adjusts and recovers some of the gains lost during the recession, and then eventually transitions to a true expansion when growth accelerates and GDP starts moving toward a new </a:t>
            </a:r>
            <a:r>
              <a:rPr lang="en-US" b="1" dirty="0" smtClean="0">
                <a:latin typeface="Agency FB" panose="020B0503020202020204" pitchFamily="34" charset="0"/>
              </a:rPr>
              <a:t>peak</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Not </a:t>
            </a:r>
            <a:r>
              <a:rPr lang="en-US" b="1" dirty="0">
                <a:latin typeface="Agency FB" panose="020B0503020202020204" pitchFamily="34" charset="0"/>
              </a:rPr>
              <a:t>every period of slow growth or even contraction is severe enough to be designated as a </a:t>
            </a:r>
            <a:r>
              <a:rPr lang="en-US" b="1" dirty="0" smtClean="0">
                <a:latin typeface="Agency FB" panose="020B0503020202020204" pitchFamily="34" charset="0"/>
              </a:rPr>
              <a:t>recession</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The </a:t>
            </a:r>
            <a:r>
              <a:rPr lang="en-US" b="1" dirty="0">
                <a:latin typeface="Agency FB" panose="020B0503020202020204" pitchFamily="34" charset="0"/>
              </a:rPr>
              <a:t>importance of Information Technology in generating revenue is </a:t>
            </a:r>
            <a:r>
              <a:rPr lang="en-US" b="1" dirty="0" smtClean="0">
                <a:latin typeface="Agency FB" panose="020B0503020202020204" pitchFamily="34" charset="0"/>
              </a:rPr>
              <a:t>vast</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It </a:t>
            </a:r>
            <a:r>
              <a:rPr lang="en-US" b="1" dirty="0">
                <a:latin typeface="Agency FB" panose="020B0503020202020204" pitchFamily="34" charset="0"/>
              </a:rPr>
              <a:t>helps each and every sector in automating their processes and their systems to target objectives, generate revenue and reduce inefficiency of their </a:t>
            </a:r>
            <a:r>
              <a:rPr lang="en-US" b="1" dirty="0" smtClean="0">
                <a:latin typeface="Agency FB" panose="020B0503020202020204" pitchFamily="34" charset="0"/>
              </a:rPr>
              <a:t>work</a:t>
            </a:r>
          </a:p>
          <a:p>
            <a:pPr marL="285750" indent="-285750" algn="just">
              <a:spcBef>
                <a:spcPts val="600"/>
              </a:spcBef>
              <a:buFont typeface="Wingdings" panose="05000000000000000000" pitchFamily="2" charset="2"/>
              <a:buChar char="Ø"/>
            </a:pPr>
            <a:r>
              <a:rPr lang="en-US" b="1" dirty="0" smtClean="0">
                <a:latin typeface="Agency FB" panose="020B0503020202020204" pitchFamily="34" charset="0"/>
              </a:rPr>
              <a:t>The </a:t>
            </a:r>
            <a:r>
              <a:rPr lang="en-US" b="1" dirty="0">
                <a:latin typeface="Agency FB" panose="020B0503020202020204" pitchFamily="34" charset="0"/>
              </a:rPr>
              <a:t>value of information technology is increasing day by day in areas such as in large transactions, to fulfill demands of stakeholders and regulatory </a:t>
            </a:r>
            <a:r>
              <a:rPr lang="en-US" b="1" dirty="0" smtClean="0">
                <a:latin typeface="Agency FB" panose="020B0503020202020204" pitchFamily="34" charset="0"/>
              </a:rPr>
              <a:t>requirements</a:t>
            </a:r>
            <a:endParaRPr lang="en-US" b="1" dirty="0">
              <a:latin typeface="Agency FB" panose="020B0503020202020204" pitchFamily="34" charset="0"/>
            </a:endParaRPr>
          </a:p>
        </p:txBody>
      </p:sp>
    </p:spTree>
    <p:extLst>
      <p:ext uri="{BB962C8B-B14F-4D97-AF65-F5344CB8AC3E}">
        <p14:creationId xmlns:p14="http://schemas.microsoft.com/office/powerpoint/2010/main" val="584205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680882" y="710004"/>
            <a:ext cx="9772816" cy="446442"/>
          </a:xfrm>
          <a:solidFill>
            <a:schemeClr val="accent6">
              <a:lumMod val="60000"/>
              <a:lumOff val="40000"/>
            </a:schemeClr>
          </a:solidFill>
        </p:spPr>
        <p:txBody>
          <a:bodyPr>
            <a:noAutofit/>
          </a:bodyPr>
          <a:lstStyle/>
          <a:p>
            <a:pPr algn="ctr"/>
            <a:r>
              <a:rPr lang="en-US" sz="2000" b="1" dirty="0" smtClean="0"/>
              <a:t>RECOMMENDATION</a:t>
            </a:r>
            <a:endParaRPr lang="en-US" sz="2000" dirty="0"/>
          </a:p>
        </p:txBody>
      </p:sp>
      <p:sp>
        <p:nvSpPr>
          <p:cNvPr id="4" name="Rectangle 3"/>
          <p:cNvSpPr/>
          <p:nvPr/>
        </p:nvSpPr>
        <p:spPr>
          <a:xfrm>
            <a:off x="811328" y="2609385"/>
            <a:ext cx="10642370" cy="461665"/>
          </a:xfrm>
          <a:prstGeom prst="rect">
            <a:avLst/>
          </a:prstGeom>
        </p:spPr>
        <p:txBody>
          <a:bodyPr wrap="square">
            <a:spAutoFit/>
          </a:bodyPr>
          <a:lstStyle/>
          <a:p>
            <a:pPr marL="342900" indent="-342900">
              <a:spcBef>
                <a:spcPts val="600"/>
              </a:spcBef>
              <a:buFont typeface="Wingdings" panose="05000000000000000000" pitchFamily="2" charset="2"/>
              <a:buChar char="Ø"/>
            </a:pPr>
            <a:endParaRPr lang="en-US" sz="2400" b="1" dirty="0" smtClean="0">
              <a:latin typeface="Agency FB" panose="020B0503020202020204" pitchFamily="34" charset="0"/>
            </a:endParaRPr>
          </a:p>
        </p:txBody>
      </p:sp>
      <p:graphicFrame>
        <p:nvGraphicFramePr>
          <p:cNvPr id="7" name="Diagram 6"/>
          <p:cNvGraphicFramePr/>
          <p:nvPr>
            <p:extLst>
              <p:ext uri="{D42A27DB-BD31-4B8C-83A1-F6EECF244321}">
                <p14:modId xmlns:p14="http://schemas.microsoft.com/office/powerpoint/2010/main" val="3806446040"/>
              </p:ext>
            </p:extLst>
          </p:nvPr>
        </p:nvGraphicFramePr>
        <p:xfrm>
          <a:off x="1541928" y="1329516"/>
          <a:ext cx="9911769" cy="4963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616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644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0" y="0"/>
            <a:ext cx="12192000" cy="703385"/>
          </a:xfrm>
          <a:solidFill>
            <a:schemeClr val="accent6">
              <a:lumMod val="60000"/>
              <a:lumOff val="40000"/>
            </a:schemeClr>
          </a:solidFill>
        </p:spPr>
        <p:txBody>
          <a:bodyPr>
            <a:normAutofit fontScale="90000"/>
          </a:bodyPr>
          <a:lstStyle/>
          <a:p>
            <a:pPr algn="ctr"/>
            <a:r>
              <a:rPr lang="en-US" b="1" dirty="0" smtClean="0"/>
              <a:t>INTRODUCTION</a:t>
            </a:r>
            <a:br>
              <a:rPr lang="en-US" b="1" dirty="0" smtClean="0"/>
            </a:br>
            <a:endParaRPr lang="en-US" b="1" dirty="0">
              <a:solidFill>
                <a:schemeClr val="tx1"/>
              </a:solidFill>
              <a:latin typeface="Agency FB" pitchFamily="34" charset="0"/>
            </a:endParaRPr>
          </a:p>
        </p:txBody>
      </p:sp>
      <p:sp>
        <p:nvSpPr>
          <p:cNvPr id="5" name="Rectangle 4"/>
          <p:cNvSpPr/>
          <p:nvPr/>
        </p:nvSpPr>
        <p:spPr>
          <a:xfrm>
            <a:off x="1546412" y="812567"/>
            <a:ext cx="10345337" cy="5324535"/>
          </a:xfrm>
          <a:prstGeom prst="rect">
            <a:avLst/>
          </a:prstGeom>
          <a:solidFill>
            <a:schemeClr val="accent3">
              <a:lumMod val="20000"/>
              <a:lumOff val="80000"/>
            </a:schemeClr>
          </a:solidFill>
        </p:spPr>
        <p:txBody>
          <a:bodyPr wrap="square">
            <a:spAutoFit/>
          </a:bodyPr>
          <a:lstStyle/>
          <a:p>
            <a:pPr marL="342900" indent="-342900" algn="just">
              <a:buFont typeface="Wingdings" panose="05000000000000000000" pitchFamily="2" charset="2"/>
              <a:buChar char="v"/>
            </a:pPr>
            <a:r>
              <a:rPr lang="en-US" sz="2000" b="1" dirty="0"/>
              <a:t>Technology has disrupted our usual ways of doing things and has provided us with better enabling environment for businesses to </a:t>
            </a:r>
            <a:r>
              <a:rPr lang="en-US" sz="2000" b="1" dirty="0" smtClean="0"/>
              <a:t>thrive</a:t>
            </a:r>
          </a:p>
          <a:p>
            <a:pPr marL="342900" indent="-342900" algn="just">
              <a:buFont typeface="Wingdings" panose="05000000000000000000" pitchFamily="2" charset="2"/>
              <a:buChar char="v"/>
            </a:pPr>
            <a:endParaRPr lang="en-US" sz="1000" b="1" dirty="0" smtClean="0"/>
          </a:p>
          <a:p>
            <a:pPr marL="342900" indent="-342900" algn="just">
              <a:buFont typeface="Wingdings" panose="05000000000000000000" pitchFamily="2" charset="2"/>
              <a:buChar char="v"/>
            </a:pPr>
            <a:r>
              <a:rPr lang="en-US" sz="2000" b="1" dirty="0" smtClean="0"/>
              <a:t>Accountability </a:t>
            </a:r>
            <a:r>
              <a:rPr lang="en-US" sz="2000" b="1" dirty="0"/>
              <a:t>and transparency are core values of professional accountants and </a:t>
            </a:r>
            <a:r>
              <a:rPr lang="en-US" sz="2000" b="1" dirty="0" smtClean="0"/>
              <a:t>these should </a:t>
            </a:r>
            <a:r>
              <a:rPr lang="en-US" sz="2000" b="1" dirty="0"/>
              <a:t>always drive the practice of accounting irrespective of the interference of technology in revenue generation towards the drive to recovery of the Nigeria </a:t>
            </a:r>
            <a:r>
              <a:rPr lang="en-US" sz="2000" b="1" dirty="0" smtClean="0"/>
              <a:t>Economy</a:t>
            </a:r>
          </a:p>
          <a:p>
            <a:pPr marL="342900" indent="-342900" algn="just">
              <a:buFont typeface="Wingdings" panose="05000000000000000000" pitchFamily="2" charset="2"/>
              <a:buChar char="v"/>
            </a:pPr>
            <a:endParaRPr lang="en-US" sz="1000" b="1" dirty="0"/>
          </a:p>
          <a:p>
            <a:pPr marL="342900" indent="-342900" algn="just">
              <a:buFont typeface="Wingdings" panose="05000000000000000000" pitchFamily="2" charset="2"/>
              <a:buChar char="v"/>
            </a:pPr>
            <a:r>
              <a:rPr lang="en-US" sz="2000" b="1" dirty="0"/>
              <a:t>The rationale for revenue generation in markets economy such as Nigeria stems from the government responsibilities, which include but are not restricted to stabilization of the economy, redistribution of income and provision of services in the form of public </a:t>
            </a:r>
            <a:r>
              <a:rPr lang="en-US" sz="2000" b="1" dirty="0" smtClean="0"/>
              <a:t>goods</a:t>
            </a:r>
          </a:p>
          <a:p>
            <a:pPr marL="342900" indent="-342900" algn="just">
              <a:buFont typeface="Wingdings" panose="05000000000000000000" pitchFamily="2" charset="2"/>
              <a:buChar char="v"/>
            </a:pPr>
            <a:endParaRPr lang="en-US" sz="1000" b="1" dirty="0" smtClean="0"/>
          </a:p>
          <a:p>
            <a:pPr marL="342900" indent="-342900" algn="just">
              <a:buFont typeface="Wingdings" panose="05000000000000000000" pitchFamily="2" charset="2"/>
              <a:buChar char="v"/>
            </a:pPr>
            <a:r>
              <a:rPr lang="en-US" sz="2000" b="1" dirty="0" smtClean="0"/>
              <a:t>Revenue </a:t>
            </a:r>
            <a:r>
              <a:rPr lang="en-US" sz="2000" b="1" dirty="0"/>
              <a:t>generation as source for financing developmental activities has been a difficult issue in Nigeria primarily because of various forms of resistance, such as corrupt practices, evasion and avoidance among attending to </a:t>
            </a:r>
            <a:r>
              <a:rPr lang="en-US" sz="2000" b="1" dirty="0" smtClean="0"/>
              <a:t>it</a:t>
            </a:r>
          </a:p>
          <a:p>
            <a:pPr marL="342900" indent="-342900" algn="just">
              <a:buFont typeface="Wingdings" panose="05000000000000000000" pitchFamily="2" charset="2"/>
              <a:buChar char="v"/>
            </a:pPr>
            <a:endParaRPr lang="en-US" sz="1000" b="1" dirty="0" smtClean="0"/>
          </a:p>
          <a:p>
            <a:pPr marL="342900" indent="-342900" algn="just">
              <a:buFont typeface="Wingdings" panose="05000000000000000000" pitchFamily="2" charset="2"/>
              <a:buChar char="v"/>
            </a:pPr>
            <a:r>
              <a:rPr lang="en-US" sz="2000" b="1" dirty="0" smtClean="0"/>
              <a:t>The </a:t>
            </a:r>
            <a:r>
              <a:rPr lang="en-US" sz="2000" b="1" dirty="0"/>
              <a:t>introduction of information technology to business and other aspects of human life has no doubt bought a whole lots of succor to human </a:t>
            </a:r>
            <a:r>
              <a:rPr lang="en-US" sz="2000" b="1" dirty="0" smtClean="0"/>
              <a:t>existence</a:t>
            </a:r>
          </a:p>
        </p:txBody>
      </p:sp>
    </p:spTree>
    <p:extLst>
      <p:ext uri="{BB962C8B-B14F-4D97-AF65-F5344CB8AC3E}">
        <p14:creationId xmlns:p14="http://schemas.microsoft.com/office/powerpoint/2010/main" val="27011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0" y="0"/>
            <a:ext cx="12192000" cy="703385"/>
          </a:xfrm>
          <a:solidFill>
            <a:schemeClr val="accent6">
              <a:lumMod val="60000"/>
              <a:lumOff val="40000"/>
            </a:schemeClr>
          </a:solidFill>
        </p:spPr>
        <p:txBody>
          <a:bodyPr/>
          <a:lstStyle/>
          <a:p>
            <a:pPr algn="ctr"/>
            <a:r>
              <a:rPr lang="en-US" b="1" dirty="0" smtClean="0"/>
              <a:t>Information </a:t>
            </a:r>
            <a:r>
              <a:rPr lang="en-US" b="1" dirty="0"/>
              <a:t>Technology (IT</a:t>
            </a:r>
            <a:r>
              <a:rPr lang="en-US" b="1" dirty="0" smtClean="0"/>
              <a:t>)</a:t>
            </a:r>
            <a:endParaRPr lang="en-US" b="1" dirty="0">
              <a:solidFill>
                <a:schemeClr val="tx1"/>
              </a:solidFill>
              <a:latin typeface="Agency FB" pitchFamily="34" charset="0"/>
            </a:endParaRPr>
          </a:p>
        </p:txBody>
      </p:sp>
      <p:graphicFrame>
        <p:nvGraphicFramePr>
          <p:cNvPr id="6" name="Diagram 5"/>
          <p:cNvGraphicFramePr/>
          <p:nvPr>
            <p:extLst>
              <p:ext uri="{D42A27DB-BD31-4B8C-83A1-F6EECF244321}">
                <p14:modId xmlns:p14="http://schemas.microsoft.com/office/powerpoint/2010/main" val="1191848025"/>
              </p:ext>
            </p:extLst>
          </p:nvPr>
        </p:nvGraphicFramePr>
        <p:xfrm>
          <a:off x="1107141" y="859502"/>
          <a:ext cx="10430435" cy="5920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032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0" y="255495"/>
            <a:ext cx="12192000" cy="430306"/>
          </a:xfrm>
          <a:solidFill>
            <a:schemeClr val="accent6">
              <a:lumMod val="60000"/>
              <a:lumOff val="40000"/>
            </a:schemeClr>
          </a:solidFill>
        </p:spPr>
        <p:txBody>
          <a:bodyPr>
            <a:normAutofit fontScale="90000"/>
          </a:bodyPr>
          <a:lstStyle/>
          <a:p>
            <a:pPr algn="ctr"/>
            <a:r>
              <a:rPr lang="en-US" sz="2400" b="1" dirty="0"/>
              <a:t>Why Information Technology is essential to human existence?</a:t>
            </a:r>
            <a:endParaRPr lang="en-US" sz="2400" b="1" dirty="0">
              <a:solidFill>
                <a:schemeClr val="tx1"/>
              </a:solidFill>
              <a:latin typeface="Agency FB" pitchFamily="34" charset="0"/>
            </a:endParaRPr>
          </a:p>
        </p:txBody>
      </p:sp>
      <p:sp>
        <p:nvSpPr>
          <p:cNvPr id="5" name="Rectangle 4"/>
          <p:cNvSpPr/>
          <p:nvPr/>
        </p:nvSpPr>
        <p:spPr>
          <a:xfrm>
            <a:off x="1546413" y="812567"/>
            <a:ext cx="9829800" cy="5632311"/>
          </a:xfrm>
          <a:prstGeom prst="rect">
            <a:avLst/>
          </a:prstGeom>
          <a:solidFill>
            <a:schemeClr val="accent3">
              <a:lumMod val="20000"/>
              <a:lumOff val="80000"/>
            </a:schemeClr>
          </a:solidFill>
        </p:spPr>
        <p:txBody>
          <a:bodyPr wrap="square">
            <a:spAutoFit/>
          </a:bodyPr>
          <a:lstStyle/>
          <a:p>
            <a:pPr marL="342900" lvl="0" indent="-342900" algn="just">
              <a:buFont typeface="Wingdings" panose="05000000000000000000" pitchFamily="2" charset="2"/>
              <a:buChar char="q"/>
            </a:pPr>
            <a:r>
              <a:rPr lang="en-US" b="1" dirty="0" smtClean="0"/>
              <a:t>It </a:t>
            </a:r>
            <a:r>
              <a:rPr lang="en-US" b="1" dirty="0" smtClean="0"/>
              <a:t>helps </a:t>
            </a:r>
            <a:r>
              <a:rPr lang="en-US" b="1" dirty="0"/>
              <a:t>to build and grow the commerce and business sector and generate maximum possible output and return greater </a:t>
            </a:r>
            <a:r>
              <a:rPr lang="en-US" b="1" dirty="0" smtClean="0"/>
              <a:t>revenue</a:t>
            </a:r>
          </a:p>
          <a:p>
            <a:pPr marL="342900" lvl="0" indent="-342900" algn="just">
              <a:buFont typeface="Wingdings" panose="05000000000000000000" pitchFamily="2" charset="2"/>
              <a:buChar char="q"/>
            </a:pPr>
            <a:endParaRPr lang="en-US" b="1" dirty="0"/>
          </a:p>
          <a:p>
            <a:pPr marL="342900" lvl="0" indent="-342900" algn="just">
              <a:buFont typeface="Wingdings" panose="05000000000000000000" pitchFamily="2" charset="2"/>
              <a:buChar char="q"/>
            </a:pPr>
            <a:r>
              <a:rPr lang="en-US" b="1" dirty="0" smtClean="0"/>
              <a:t>Computers </a:t>
            </a:r>
            <a:r>
              <a:rPr lang="en-US" b="1" dirty="0"/>
              <a:t>connect IT to the different organizations of the </a:t>
            </a:r>
            <a:r>
              <a:rPr lang="en-US" b="1" dirty="0" smtClean="0"/>
              <a:t>world</a:t>
            </a:r>
          </a:p>
          <a:p>
            <a:pPr marL="342900" lvl="0" indent="-342900" algn="just">
              <a:buFont typeface="Wingdings" panose="05000000000000000000" pitchFamily="2" charset="2"/>
              <a:buChar char="q"/>
            </a:pPr>
            <a:endParaRPr lang="en-US" b="1" dirty="0"/>
          </a:p>
          <a:p>
            <a:pPr marL="342900" lvl="0" indent="-342900" algn="just">
              <a:buFont typeface="Wingdings" panose="05000000000000000000" pitchFamily="2" charset="2"/>
              <a:buChar char="q"/>
            </a:pPr>
            <a:r>
              <a:rPr lang="en-US" b="1" dirty="0" smtClean="0"/>
              <a:t>To </a:t>
            </a:r>
            <a:r>
              <a:rPr lang="en-US" b="1" dirty="0"/>
              <a:t>run business in the right way and generate expected outcomes, computers, software, and the internet helps a </a:t>
            </a:r>
            <a:r>
              <a:rPr lang="en-US" b="1" dirty="0" smtClean="0"/>
              <a:t>lot</a:t>
            </a:r>
          </a:p>
          <a:p>
            <a:pPr marL="342900" lvl="0" indent="-342900" algn="just">
              <a:buFont typeface="Wingdings" panose="05000000000000000000" pitchFamily="2" charset="2"/>
              <a:buChar char="q"/>
            </a:pPr>
            <a:endParaRPr lang="en-US" b="1" dirty="0"/>
          </a:p>
          <a:p>
            <a:pPr marL="342900" lvl="0" indent="-342900" algn="just">
              <a:buFont typeface="Wingdings" panose="05000000000000000000" pitchFamily="2" charset="2"/>
              <a:buChar char="q"/>
            </a:pPr>
            <a:r>
              <a:rPr lang="en-US" b="1" dirty="0"/>
              <a:t>Companies are now having the virtual vaults which is a new form of storage system which allows users to keep or withdraw their </a:t>
            </a:r>
            <a:r>
              <a:rPr lang="en-US" b="1" dirty="0" smtClean="0"/>
              <a:t>documents</a:t>
            </a:r>
          </a:p>
          <a:p>
            <a:pPr marL="342900" lvl="0" indent="-342900" algn="just">
              <a:buFont typeface="Wingdings" panose="05000000000000000000" pitchFamily="2" charset="2"/>
              <a:buChar char="q"/>
            </a:pPr>
            <a:endParaRPr lang="en-US" b="1" dirty="0"/>
          </a:p>
          <a:p>
            <a:pPr marL="342900" lvl="0" indent="-342900" algn="just">
              <a:buFont typeface="Wingdings" panose="05000000000000000000" pitchFamily="2" charset="2"/>
              <a:buChar char="q"/>
            </a:pPr>
            <a:r>
              <a:rPr lang="en-US" b="1" dirty="0"/>
              <a:t>The aura of Information technology can be seen in almost all fields including work, learning, leisure, and </a:t>
            </a:r>
            <a:r>
              <a:rPr lang="en-US" b="1" dirty="0" smtClean="0"/>
              <a:t>health</a:t>
            </a:r>
          </a:p>
          <a:p>
            <a:pPr marL="342900" lvl="0" indent="-342900" algn="just">
              <a:buFont typeface="Wingdings" panose="05000000000000000000" pitchFamily="2" charset="2"/>
              <a:buChar char="q"/>
            </a:pPr>
            <a:endParaRPr lang="en-US" b="1" dirty="0"/>
          </a:p>
          <a:p>
            <a:pPr marL="342900" lvl="0" indent="-342900" algn="just">
              <a:buFont typeface="Wingdings" panose="05000000000000000000" pitchFamily="2" charset="2"/>
              <a:buChar char="q"/>
            </a:pPr>
            <a:r>
              <a:rPr lang="en-US" b="1" dirty="0"/>
              <a:t>Physicians also use Information technology to check record entries, patient history and their prescribed dose to move </a:t>
            </a:r>
            <a:r>
              <a:rPr lang="en-US" b="1" dirty="0" smtClean="0"/>
              <a:t>accordingly</a:t>
            </a:r>
          </a:p>
          <a:p>
            <a:pPr marL="342900" lvl="0" indent="-342900" algn="just">
              <a:buFont typeface="Wingdings" panose="05000000000000000000" pitchFamily="2" charset="2"/>
              <a:buChar char="q"/>
            </a:pPr>
            <a:endParaRPr lang="en-US" b="1" dirty="0" smtClean="0"/>
          </a:p>
          <a:p>
            <a:pPr marL="342900" lvl="0" indent="-342900" algn="just">
              <a:buFont typeface="Wingdings" panose="05000000000000000000" pitchFamily="2" charset="2"/>
              <a:buChar char="q"/>
            </a:pPr>
            <a:r>
              <a:rPr lang="en-US" b="1" dirty="0" smtClean="0"/>
              <a:t>Each </a:t>
            </a:r>
            <a:r>
              <a:rPr lang="en-US" b="1" dirty="0"/>
              <a:t>and every field needs Information </a:t>
            </a:r>
            <a:r>
              <a:rPr lang="en-US" b="1" dirty="0" smtClean="0"/>
              <a:t>technology, without </a:t>
            </a:r>
            <a:r>
              <a:rPr lang="en-US" b="1" dirty="0"/>
              <a:t>the internet and technical system, no business, education, agriculture work and health sector can produce an expected </a:t>
            </a:r>
            <a:r>
              <a:rPr lang="en-US" b="1" dirty="0" smtClean="0"/>
              <a:t>outcome.</a:t>
            </a:r>
            <a:endParaRPr lang="en-US" b="1" dirty="0"/>
          </a:p>
        </p:txBody>
      </p:sp>
    </p:spTree>
    <p:extLst>
      <p:ext uri="{BB962C8B-B14F-4D97-AF65-F5344CB8AC3E}">
        <p14:creationId xmlns:p14="http://schemas.microsoft.com/office/powerpoint/2010/main" val="14784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0" y="255495"/>
            <a:ext cx="12192000" cy="430306"/>
          </a:xfrm>
          <a:solidFill>
            <a:schemeClr val="accent6">
              <a:lumMod val="60000"/>
              <a:lumOff val="40000"/>
            </a:schemeClr>
          </a:solidFill>
        </p:spPr>
        <p:txBody>
          <a:bodyPr>
            <a:normAutofit/>
          </a:bodyPr>
          <a:lstStyle/>
          <a:p>
            <a:pPr algn="ctr"/>
            <a:r>
              <a:rPr lang="en-US" sz="2000" b="1" dirty="0"/>
              <a:t>Uses of Information Technology</a:t>
            </a:r>
            <a:endParaRPr lang="en-US" sz="2400" b="1" dirty="0">
              <a:solidFill>
                <a:schemeClr val="tx1"/>
              </a:solidFill>
              <a:latin typeface="Agency FB" pitchFamily="34" charset="0"/>
            </a:endParaRPr>
          </a:p>
        </p:txBody>
      </p:sp>
      <p:graphicFrame>
        <p:nvGraphicFramePr>
          <p:cNvPr id="4" name="Diagram 3"/>
          <p:cNvGraphicFramePr/>
          <p:nvPr>
            <p:extLst>
              <p:ext uri="{D42A27DB-BD31-4B8C-83A1-F6EECF244321}">
                <p14:modId xmlns:p14="http://schemas.microsoft.com/office/powerpoint/2010/main" val="3929720078"/>
              </p:ext>
            </p:extLst>
          </p:nvPr>
        </p:nvGraphicFramePr>
        <p:xfrm>
          <a:off x="1102658" y="812567"/>
          <a:ext cx="10058399" cy="539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368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532965" y="403413"/>
            <a:ext cx="10031505" cy="537882"/>
          </a:xfrm>
          <a:solidFill>
            <a:schemeClr val="accent6">
              <a:lumMod val="60000"/>
              <a:lumOff val="40000"/>
            </a:schemeClr>
          </a:solidFill>
        </p:spPr>
        <p:txBody>
          <a:bodyPr>
            <a:normAutofit/>
          </a:bodyPr>
          <a:lstStyle/>
          <a:p>
            <a:pPr algn="ctr"/>
            <a:r>
              <a:rPr lang="en-US" sz="2800" b="1" dirty="0"/>
              <a:t>Roles of Information Technology in Revenue Generation</a:t>
            </a:r>
            <a:endParaRPr lang="en-US" sz="3200" b="1" dirty="0">
              <a:solidFill>
                <a:schemeClr val="tx1"/>
              </a:solidFill>
              <a:latin typeface="Agency FB" pitchFamily="34" charset="0"/>
            </a:endParaRPr>
          </a:p>
        </p:txBody>
      </p:sp>
      <p:graphicFrame>
        <p:nvGraphicFramePr>
          <p:cNvPr id="10" name="Diagram 9"/>
          <p:cNvGraphicFramePr/>
          <p:nvPr>
            <p:extLst>
              <p:ext uri="{D42A27DB-BD31-4B8C-83A1-F6EECF244321}">
                <p14:modId xmlns:p14="http://schemas.microsoft.com/office/powerpoint/2010/main" val="3756492339"/>
              </p:ext>
            </p:extLst>
          </p:nvPr>
        </p:nvGraphicFramePr>
        <p:xfrm>
          <a:off x="1182029" y="1035424"/>
          <a:ext cx="10571356" cy="527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196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532965" y="403413"/>
            <a:ext cx="10031505" cy="537882"/>
          </a:xfrm>
          <a:solidFill>
            <a:schemeClr val="accent6">
              <a:lumMod val="60000"/>
              <a:lumOff val="40000"/>
            </a:schemeClr>
          </a:solidFill>
        </p:spPr>
        <p:txBody>
          <a:bodyPr>
            <a:noAutofit/>
          </a:bodyPr>
          <a:lstStyle/>
          <a:p>
            <a:pPr algn="ctr">
              <a:lnSpc>
                <a:spcPct val="150000"/>
              </a:lnSpc>
              <a:spcAft>
                <a:spcPts val="800"/>
              </a:spcAft>
            </a:pPr>
            <a:r>
              <a:rPr lang="en-US" sz="2400" b="1" dirty="0" smtClean="0"/>
              <a:t>CONCEPT OF REVENUE</a:t>
            </a:r>
            <a:endParaRPr lang="en-US" sz="2400" b="1" dirty="0">
              <a:solidFill>
                <a:schemeClr val="tx1"/>
              </a:solidFill>
              <a:latin typeface="Agency FB" pitchFamily="34" charset="0"/>
            </a:endParaRPr>
          </a:p>
        </p:txBody>
      </p:sp>
      <p:sp>
        <p:nvSpPr>
          <p:cNvPr id="4" name="Rectangle 3"/>
          <p:cNvSpPr/>
          <p:nvPr/>
        </p:nvSpPr>
        <p:spPr>
          <a:xfrm>
            <a:off x="1237130" y="1157529"/>
            <a:ext cx="10327340" cy="4278094"/>
          </a:xfrm>
          <a:prstGeom prst="rect">
            <a:avLst/>
          </a:prstGeom>
        </p:spPr>
        <p:txBody>
          <a:bodyPr wrap="square">
            <a:spAutoFit/>
          </a:bodyPr>
          <a:lstStyle/>
          <a:p>
            <a:pPr marL="285750" indent="-285750" algn="just">
              <a:buFont typeface="Wingdings" panose="05000000000000000000" pitchFamily="2" charset="2"/>
              <a:buChar char="v"/>
            </a:pP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Revenue </a:t>
            </a: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is money brought into a company by its business </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activities</a:t>
            </a:r>
          </a:p>
          <a:p>
            <a:pPr marL="285750" indent="-285750" algn="just">
              <a:buFont typeface="Wingdings" panose="05000000000000000000" pitchFamily="2" charset="2"/>
              <a:buChar char="v"/>
            </a:pP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Revenue is </a:t>
            </a: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all amounts of money received by a government from external </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sources</a:t>
            </a:r>
            <a:endPar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Wingdings" panose="05000000000000000000" pitchFamily="2" charset="2"/>
              <a:buChar char="v"/>
            </a:pP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inancial </a:t>
            </a: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earnings of </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government</a:t>
            </a:r>
          </a:p>
          <a:p>
            <a:pPr marL="285750" indent="-285750" algn="just">
              <a:buFont typeface="Wingdings" panose="05000000000000000000" pitchFamily="2" charset="2"/>
              <a:buChar char="v"/>
            </a:pP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Public </a:t>
            </a: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revenue consists of taxes and revenue from administrative activities which include fines, fees, gifts and grants. These can be classified into two, namely; tax and </a:t>
            </a:r>
            <a:endPar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Wingdings" panose="05000000000000000000" pitchFamily="2" charset="2"/>
              <a:buChar char="v"/>
            </a:pPr>
            <a:endPar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Wingdings" panose="05000000000000000000" pitchFamily="2" charset="2"/>
              <a:buChar char="v"/>
            </a:pP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Government </a:t>
            </a:r>
            <a:r>
              <a:rPr lang="en-US" sz="20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revenue are of two types; oil and </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non-oil</a:t>
            </a:r>
          </a:p>
          <a:p>
            <a:pPr marL="742950" lvl="1" indent="-285750" algn="just">
              <a:buFont typeface="Wingdings" panose="05000000000000000000" pitchFamily="2" charset="2"/>
              <a:buChar char="v"/>
            </a:pPr>
            <a:r>
              <a:rPr 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Oil </a:t>
            </a:r>
            <a:r>
              <a:rPr lang="en-US"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is the main source of revenue accrued to the federation account, this include revenue from crude oil and gas exports, receipt from petroleum profit tax and royalties, and revenue from domestic crude oil </a:t>
            </a:r>
            <a:r>
              <a:rPr 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sales</a:t>
            </a:r>
          </a:p>
          <a:p>
            <a:pPr marL="742950" lvl="1" indent="-285750" algn="just">
              <a:buFont typeface="Wingdings" panose="05000000000000000000" pitchFamily="2" charset="2"/>
              <a:buChar char="v"/>
            </a:pPr>
            <a:r>
              <a:rPr 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Non-oil </a:t>
            </a:r>
            <a:r>
              <a:rPr lang="en-US"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revenue are revenue which are not associated with oil</a:t>
            </a:r>
            <a:r>
              <a:rPr 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gn="just">
              <a:buFont typeface="Wingdings" panose="05000000000000000000" pitchFamily="2" charset="2"/>
              <a:buChar char="v"/>
            </a:pP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Government revenue include custom and excise duties, company tax, capital gain tax, value added tax., fines and penalties, surplus from public enterprises, levy, grants, gifts and deficit financing (Chaudhry and </a:t>
            </a:r>
            <a:r>
              <a:rPr lang="en-US" sz="2000" dirty="0" err="1"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Munir</a:t>
            </a:r>
            <a:r>
              <a:rPr lang="en-US" sz="20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2010)</a:t>
            </a:r>
            <a:endPar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1690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3B633-39AC-435D-B2AD-4D14F08B0A16}"/>
              </a:ext>
            </a:extLst>
          </p:cNvPr>
          <p:cNvSpPr>
            <a:spLocks noGrp="1"/>
          </p:cNvSpPr>
          <p:nvPr>
            <p:ph type="title"/>
          </p:nvPr>
        </p:nvSpPr>
        <p:spPr>
          <a:xfrm>
            <a:off x="1936378" y="605119"/>
            <a:ext cx="8888506" cy="710725"/>
          </a:xfrm>
          <a:solidFill>
            <a:schemeClr val="accent6">
              <a:lumMod val="60000"/>
              <a:lumOff val="40000"/>
            </a:schemeClr>
          </a:solidFill>
        </p:spPr>
        <p:txBody>
          <a:bodyPr>
            <a:noAutofit/>
          </a:bodyPr>
          <a:lstStyle/>
          <a:p>
            <a:pPr algn="ctr">
              <a:lnSpc>
                <a:spcPct val="150000"/>
              </a:lnSpc>
              <a:spcAft>
                <a:spcPts val="800"/>
              </a:spcAft>
            </a:pPr>
            <a:r>
              <a:rPr lang="en-US" sz="2400" b="1" dirty="0" smtClean="0"/>
              <a:t>ECONOMIC </a:t>
            </a:r>
            <a:r>
              <a:rPr lang="en-US" sz="2400" b="1" dirty="0" smtClean="0"/>
              <a:t>RECOVERY</a:t>
            </a:r>
            <a:endParaRPr lang="en-US" sz="2400" b="1" dirty="0">
              <a:solidFill>
                <a:schemeClr val="tx1"/>
              </a:solidFill>
              <a:latin typeface="Agency FB" pitchFamily="34" charset="0"/>
            </a:endParaRPr>
          </a:p>
        </p:txBody>
      </p:sp>
      <p:sp>
        <p:nvSpPr>
          <p:cNvPr id="3" name="Rectangle 2"/>
          <p:cNvSpPr/>
          <p:nvPr/>
        </p:nvSpPr>
        <p:spPr>
          <a:xfrm>
            <a:off x="820270" y="1315844"/>
            <a:ext cx="10824883" cy="5178212"/>
          </a:xfrm>
          <a:prstGeom prst="rect">
            <a:avLst/>
          </a:prstGeom>
        </p:spPr>
        <p:txBody>
          <a:bodyPr wrap="square">
            <a:spAutoFit/>
          </a:bodyPr>
          <a:lstStyle/>
          <a:p>
            <a:pPr marL="342900" indent="-342900" algn="just" fontAlgn="base">
              <a:lnSpc>
                <a:spcPct val="150000"/>
              </a:lnSpc>
              <a:spcAft>
                <a:spcPts val="0"/>
              </a:spcAft>
              <a:buFont typeface="Wingdings" panose="05000000000000000000" pitchFamily="2" charset="2"/>
              <a:buChar char="ü"/>
            </a:pPr>
            <a:r>
              <a:rPr lang="en-US" sz="28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Economic recovery is the business cycle stage following a recession that is characterized by a sustained period of improving business activity </a:t>
            </a:r>
            <a:r>
              <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(Estevez, 2020)</a:t>
            </a:r>
          </a:p>
          <a:p>
            <a:pPr marL="342900" indent="-342900" algn="just" fontAlgn="base">
              <a:lnSpc>
                <a:spcPct val="150000"/>
              </a:lnSpc>
              <a:spcAft>
                <a:spcPts val="0"/>
              </a:spcAft>
              <a:buFont typeface="Wingdings" panose="05000000000000000000" pitchFamily="2" charset="2"/>
              <a:buChar char="ü"/>
            </a:pPr>
            <a:r>
              <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Normally</a:t>
            </a:r>
            <a:r>
              <a:rPr lang="en-US" sz="28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 during an economic recovery, gross domestic product (GDP) grows, incomes rise, and unemployment falls and as the economy </a:t>
            </a:r>
            <a:r>
              <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rebounds</a:t>
            </a:r>
          </a:p>
          <a:p>
            <a:pPr marL="342900" indent="-342900" algn="just" fontAlgn="base">
              <a:lnSpc>
                <a:spcPct val="150000"/>
              </a:lnSpc>
              <a:spcAft>
                <a:spcPts val="0"/>
              </a:spcAft>
              <a:buFont typeface="Wingdings" panose="05000000000000000000" pitchFamily="2" charset="2"/>
              <a:buChar char="ü"/>
            </a:pPr>
            <a:r>
              <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During </a:t>
            </a:r>
            <a:r>
              <a:rPr lang="en-US" sz="2800" dirty="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a recovery, the economy undergoes a process of economic adaptation and adjustment to new conditions, including the factors that triggered the recession in the first place and the new policies and rules rolled out by governments and central banks in response to the </a:t>
            </a:r>
            <a:r>
              <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rPr>
              <a:t>recession</a:t>
            </a:r>
            <a:endParaRPr lang="en-US" sz="2800" dirty="0" smtClean="0">
              <a:solidFill>
                <a:srgbClr val="000000"/>
              </a:solidFill>
              <a:latin typeface="Agency FB" panose="020B05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654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7404</TotalTime>
  <Words>3019</Words>
  <Application>Microsoft Office PowerPoint</Application>
  <PresentationFormat>Widescreen</PresentationFormat>
  <Paragraphs>233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Unicode MS</vt:lpstr>
      <vt:lpstr>Agency FB</vt:lpstr>
      <vt:lpstr>Arial</vt:lpstr>
      <vt:lpstr>Calibri</vt:lpstr>
      <vt:lpstr>Century Gothic</vt:lpstr>
      <vt:lpstr>Times New Roman</vt:lpstr>
      <vt:lpstr>Wingdings</vt:lpstr>
      <vt:lpstr>Wingdings 3</vt:lpstr>
      <vt:lpstr>Wisp</vt:lpstr>
      <vt:lpstr>PowerPoint Presentation</vt:lpstr>
      <vt:lpstr>PowerPoint Presentation</vt:lpstr>
      <vt:lpstr>INTRODUCTION </vt:lpstr>
      <vt:lpstr>Information Technology (IT)</vt:lpstr>
      <vt:lpstr>Why Information Technology is essential to human existence?</vt:lpstr>
      <vt:lpstr>Uses of Information Technology</vt:lpstr>
      <vt:lpstr>Roles of Information Technology in Revenue Generation</vt:lpstr>
      <vt:lpstr>CONCEPT OF REVENUE</vt:lpstr>
      <vt:lpstr>ECONOMIC RECOVERY</vt:lpstr>
      <vt:lpstr>ECONOMIC RECOVERY</vt:lpstr>
      <vt:lpstr>Process of Recovery</vt:lpstr>
      <vt:lpstr>Indicators of Recovery</vt:lpstr>
      <vt:lpstr>Recent Economic Recovery Intervention Programmes in Nigeria</vt:lpstr>
      <vt:lpstr>ACCOUNTABILITY AND TRANSPARENCY</vt:lpstr>
      <vt:lpstr>Pillars of Accountability</vt:lpstr>
      <vt:lpstr>Types of Accountability</vt:lpstr>
      <vt:lpstr>Transparency</vt:lpstr>
      <vt:lpstr>Five Attributes of Transparency</vt:lpstr>
      <vt:lpstr>The Nature of Accounting</vt:lpstr>
      <vt:lpstr>Branches of Accounting</vt:lpstr>
      <vt:lpstr>Accounting Profession and Accountants’ Tasks</vt:lpstr>
      <vt:lpstr>Major Tasks of Accountants Within an Organization</vt:lpstr>
      <vt:lpstr>The need for Accountability and Transparency in Professional Accounting to Enhancing Economic Recovery in Revenue Generation through Information Technology </vt:lpstr>
      <vt:lpstr>The need for Accountability and Transparency in Professional Accounting to Enhancing Economic Recovery in Revenue Generation through Information Technology (Con’t)</vt:lpstr>
      <vt:lpstr>The need for Accountability and Transparency in Professional Accounting to Enhancing Economic Recovery in Revenue Generation through Information Technology (Con’t)</vt:lpstr>
      <vt:lpstr>CONCLUSION</vt:lpstr>
      <vt:lpstr>RECOMMENDATION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Act 2019: Amendments to Companies Income Tax (CIT) &amp; Personal Income Tax</dc:title>
  <dc:creator>Titilayo Fowokan [HQ]</dc:creator>
  <cp:lastModifiedBy>Windows User</cp:lastModifiedBy>
  <cp:revision>312</cp:revision>
  <dcterms:created xsi:type="dcterms:W3CDTF">2020-02-18T00:06:34Z</dcterms:created>
  <dcterms:modified xsi:type="dcterms:W3CDTF">2021-09-21T08:14:56Z</dcterms:modified>
</cp:coreProperties>
</file>